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5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38" r:id="rId32"/>
    <p:sldId id="339"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 id="324"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8" roundtripDataSignature="AMtx7mjpxxFdZqHWMTH1+wU4VboLsKHay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288CF77-81A6-496F-8DE7-9CBD5E5E0F57}">
  <a:tblStyle styleId="{0288CF77-81A6-496F-8DE7-9CBD5E5E0F57}" styleName="Table_0">
    <a:wholeTbl>
      <a:tcTxStyle b="off" i="off">
        <a:font>
          <a:latin typeface="Euphemia UCAS"/>
          <a:ea typeface="Euphemia UCAS"/>
          <a:cs typeface="Euphemia UCAS"/>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4"/>
              </a:solidFill>
              <a:prstDash val="solid"/>
              <a:round/>
              <a:headEnd type="none" w="sm" len="sm"/>
              <a:tailEnd type="none" w="sm" len="sm"/>
            </a:ln>
          </a:top>
          <a:bottom>
            <a:ln w="12700" cap="flat" cmpd="sng">
              <a:solidFill>
                <a:schemeClr val="accent4"/>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accent4">
              <a:alpha val="20000"/>
            </a:schemeClr>
          </a:solidFill>
        </a:fill>
      </a:tcStyle>
    </a:band1H>
    <a:band2H>
      <a:tcTxStyle b="off" i="off"/>
      <a:tcStyle>
        <a:tcBdr/>
      </a:tcStyle>
    </a:band2H>
    <a:band1V>
      <a:tcTxStyle b="off" i="off"/>
      <a:tcStyle>
        <a:tcBdr/>
        <a:fill>
          <a:solidFill>
            <a:schemeClr val="accent4">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accent4"/>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accent4"/>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56"/>
    <p:restoredTop sz="94683"/>
  </p:normalViewPr>
  <p:slideViewPr>
    <p:cSldViewPr snapToGrid="0">
      <p:cViewPr varScale="1">
        <p:scale>
          <a:sx n="102" d="100"/>
          <a:sy n="102" d="100"/>
        </p:scale>
        <p:origin x="712" y="19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8" Type="http://customschemas.google.com/relationships/presentationmetadata" Target="metadata"/><Relationship Id="rId69" Type="http://schemas.openxmlformats.org/officeDocument/2006/relationships/presProps" Target="presProp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notesMaster" Target="notesMasters/notesMaster1.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Google Shape;3;n"/>
          <p:cNvSpPr/>
          <p:nvPr/>
        </p:nvSpPr>
        <p:spPr>
          <a:xfrm>
            <a:off x="0" y="0"/>
            <a:ext cx="6858000" cy="9144000"/>
          </a:xfrm>
          <a:prstGeom prst="roundRect">
            <a:avLst>
              <a:gd name="adj" fmla="val 23"/>
            </a:avLst>
          </a:prstGeom>
          <a:solidFill>
            <a:srgbClr val="FFFFFF"/>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4" name="Google Shape;4;n"/>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 name="Google Shape;5;n"/>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rgbClr val="000000"/>
                </a:solidFill>
                <a:latin typeface="Times New Roman"/>
                <a:ea typeface="Times New Roman"/>
                <a:cs typeface="Times New Roman"/>
                <a:sym typeface="Times New Roman"/>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rgbClr val="000000"/>
                </a:solidFill>
                <a:latin typeface="Times New Roman"/>
                <a:ea typeface="Times New Roman"/>
                <a:cs typeface="Times New Roman"/>
                <a:sym typeface="Times New Roman"/>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rgbClr val="000000"/>
                </a:solidFill>
                <a:latin typeface="Times New Roman"/>
                <a:ea typeface="Times New Roman"/>
                <a:cs typeface="Times New Roman"/>
                <a:sym typeface="Times New Roman"/>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rgbClr val="000000"/>
                </a:solidFill>
                <a:latin typeface="Times New Roman"/>
                <a:ea typeface="Times New Roman"/>
                <a:cs typeface="Times New Roman"/>
                <a:sym typeface="Times New Roman"/>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rgbClr val="000000"/>
                </a:solidFill>
                <a:latin typeface="Times New Roman"/>
                <a:ea typeface="Times New Roman"/>
                <a:cs typeface="Times New Roman"/>
                <a:sym typeface="Times New Roman"/>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s://www.youtube.com/watch?v=smRCM5Smwl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 Id="rId3" Type="http://schemas.openxmlformats.org/officeDocument/2006/relationships/hyperlink" Target="https://www.medien.ifi.lmu.de/lehre/ss19/ps/template/ps_latex_template.zip"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 Id="rId3" Type="http://schemas.openxmlformats.org/officeDocument/2006/relationships/hyperlink" Target="https://www.ted.com/"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s://www.researchgate.net/publication/220090081_A_Nose_Gesture_Interface_Device_Extending_Virtual_Realities"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 Id="rId3" Type="http://schemas.openxmlformats.org/officeDocument/2006/relationships/hyperlink" Target="https://www.ncbi.nlm.nih.gov/pmc/articles/PMC3099299/#B15"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scielo.br/scielo.php?pid=S0034-70942019000300299&amp;script=sci_arttext#B4" TargetMode="External"/><Relationship Id="rId4" Type="http://schemas.openxmlformats.org/officeDocument/2006/relationships/hyperlink" Target="https://www.sciencemag.org/news/2016/08/cat-co-authored-influential-physics-paper" TargetMode="External"/><Relationship Id="rId5" Type="http://schemas.openxmlformats.org/officeDocument/2006/relationships/hyperlink" Target="https://en.wikipedia.org/wiki/F._D._C._Willard" TargetMode="External"/><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www.scielo.br/scielo.php?pid=S0034-70942019000300299&amp;script=sci_arttext#B4" TargetMode="External"/><Relationship Id="rId4" Type="http://schemas.openxmlformats.org/officeDocument/2006/relationships/hyperlink" Target="https://www.sciencemag.org/news/2016/08/cat-co-authored-influential-physics-paper" TargetMode="External"/><Relationship Id="rId5" Type="http://schemas.openxmlformats.org/officeDocument/2006/relationships/hyperlink" Target="https://en.wikipedia.org/wiki/F._D._C._Willard" TargetMode="External"/><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14" name="Google Shape;114;p1: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16" name="Google Shape;216;p8: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23" name="Google Shape;223;p9: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Rooms probably changing</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30" name="Google Shape;230;p10: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chemeClr val="dk1"/>
              </a:buClr>
              <a:buSzPts val="1200"/>
              <a:buFont typeface="Times New Roman"/>
              <a:buNone/>
            </a:pPr>
            <a:r>
              <a:rPr lang="de-DE" u="sng">
                <a:solidFill>
                  <a:schemeClr val="dk1"/>
                </a:solidFill>
                <a:hlinkClick r:id="rId3"/>
              </a:rPr>
              <a:t>https://www.youtube.com/watch?v=smRCM5Smwls</a:t>
            </a:r>
            <a:endParaRPr>
              <a:solidFill>
                <a:schemeClr val="dk1"/>
              </a:solidFill>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Times New Roman"/>
              <a:buNone/>
            </a:pPr>
            <a:r>
              <a:rPr lang="de-DE">
                <a:solidFill>
                  <a:schemeClr val="dk1"/>
                </a:solidFill>
                <a:latin typeface="Arial"/>
                <a:ea typeface="Arial"/>
                <a:cs typeface="Arial"/>
                <a:sym typeface="Arial"/>
              </a:rPr>
              <a:t>Search term: 3 minute thesis</a:t>
            </a:r>
            <a:endParaRPr>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41" name="Google Shape;241;p11: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marR="0" lvl="0" indent="0" algn="l" rtl="0">
              <a:lnSpc>
                <a:spcPct val="150000"/>
              </a:lnSpc>
              <a:spcBef>
                <a:spcPts val="0"/>
              </a:spcBef>
              <a:spcAft>
                <a:spcPts val="0"/>
              </a:spcAft>
              <a:buClr>
                <a:srgbClr val="000000"/>
              </a:buClr>
              <a:buSzPts val="2000"/>
              <a:buFont typeface="Arial"/>
              <a:buNone/>
            </a:pPr>
            <a:endParaRPr sz="2000" b="0" i="0" u="sng" strike="noStrike" cap="none">
              <a:solidFill>
                <a:srgbClr val="FF0000"/>
              </a:solidFill>
              <a:latin typeface="Arial"/>
              <a:ea typeface="Arial"/>
              <a:cs typeface="Arial"/>
              <a:sym typeface="Arial"/>
              <a:hlinkClick r:id="rId3"/>
            </a:endParaRPr>
          </a:p>
          <a:p>
            <a:pPr marL="0" marR="0" lvl="0" indent="0" algn="l" rtl="0">
              <a:lnSpc>
                <a:spcPct val="150000"/>
              </a:lnSpc>
              <a:spcBef>
                <a:spcPts val="0"/>
              </a:spcBef>
              <a:spcAft>
                <a:spcPts val="0"/>
              </a:spcAft>
              <a:buClr>
                <a:srgbClr val="000000"/>
              </a:buClr>
              <a:buSzPts val="2000"/>
              <a:buFont typeface="Arial"/>
              <a:buNone/>
            </a:pPr>
            <a:r>
              <a:rPr lang="de-DE" sz="2000" b="0" i="0" u="sng" strike="noStrike" cap="none">
                <a:solidFill>
                  <a:srgbClr val="FF0000"/>
                </a:solidFill>
                <a:latin typeface="Arial"/>
                <a:ea typeface="Arial"/>
                <a:cs typeface="Arial"/>
                <a:sym typeface="Arial"/>
                <a:hlinkClick r:id="rId3"/>
              </a:rPr>
              <a:t>https://www.medien.ifi.lmu.de/lehre/ss19/ps/template/ps_latex_template.zip</a:t>
            </a:r>
            <a:endParaRPr sz="2000" b="0" i="0" u="none" strike="noStrike" cap="none">
              <a:solidFill>
                <a:srgbClr val="FF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50" name="Google Shape;250;p13: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Refere to the last years, that gives a good start.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61" name="Google Shape;261;p17: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de-DE" sz="1200">
                <a:solidFill>
                  <a:srgbClr val="333333"/>
                </a:solidFill>
                <a:latin typeface="Arial"/>
                <a:ea typeface="Arial"/>
                <a:cs typeface="Arial"/>
                <a:sym typeface="Arial"/>
              </a:rPr>
              <a:t>Get the audience interested! Don‘t make us fall asleep! (</a:t>
            </a:r>
            <a:r>
              <a:rPr lang="de-DE" sz="1200" u="sng">
                <a:solidFill>
                  <a:srgbClr val="333333"/>
                </a:solidFill>
                <a:latin typeface="Arial"/>
                <a:ea typeface="Arial"/>
                <a:cs typeface="Arial"/>
                <a:sym typeface="Arial"/>
                <a:hlinkClick r:id="rId3"/>
              </a:rPr>
              <a:t>https://www.ted.com/</a:t>
            </a:r>
            <a:r>
              <a:rPr lang="de-DE" sz="1200">
                <a:solidFill>
                  <a:srgbClr val="333333"/>
                </a:solidFill>
                <a:latin typeface="Arial"/>
                <a:ea typeface="Arial"/>
                <a:cs typeface="Arial"/>
                <a:sym typeface="Arial"/>
              </a:rPr>
              <a:t>)</a:t>
            </a:r>
            <a:endParaRPr/>
          </a:p>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68" name="Google Shape;268;p18: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Pitches are not graded – just for feedback</a:t>
            </a:r>
            <a:endParaRPr>
              <a:latin typeface="Times New Roman"/>
              <a:ea typeface="Times New Roman"/>
              <a:cs typeface="Times New Roman"/>
              <a:sym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286" name="Google Shape;286;p19: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Fragen: Was wisst ihr bereits? Alle min 5. semester, hausarbeiten, ähnliches?</a:t>
            </a:r>
            <a:endParaRPr/>
          </a:p>
        </p:txBody>
      </p:sp>
    </p:spTree>
    <p:extLst>
      <p:ext uri="{BB962C8B-B14F-4D97-AF65-F5344CB8AC3E}">
        <p14:creationId xmlns:p14="http://schemas.microsoft.com/office/powerpoint/2010/main" val="588238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723d91694e_35_6: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5" name="Google Shape;295;g723d91694e_35_6: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50000"/>
              </a:lnSpc>
              <a:spcBef>
                <a:spcPts val="400"/>
              </a:spcBef>
              <a:spcAft>
                <a:spcPts val="0"/>
              </a:spcAft>
              <a:buSzPts val="1400"/>
              <a:buNone/>
            </a:pPr>
            <a:r>
              <a:rPr lang="de-DE" sz="2000" dirty="0">
                <a:solidFill>
                  <a:srgbClr val="333333"/>
                </a:solidFill>
                <a:latin typeface="Arial"/>
                <a:ea typeface="Arial"/>
                <a:cs typeface="Arial"/>
                <a:sym typeface="Arial"/>
              </a:rPr>
              <a:t>Fun </a:t>
            </a:r>
            <a:r>
              <a:rPr lang="de-DE" sz="2000" dirty="0" err="1">
                <a:solidFill>
                  <a:srgbClr val="333333"/>
                </a:solidFill>
                <a:latin typeface="Arial"/>
                <a:ea typeface="Arial"/>
                <a:cs typeface="Arial"/>
                <a:sym typeface="Arial"/>
              </a:rPr>
              <a:t>Material:</a:t>
            </a:r>
            <a:r>
              <a:rPr lang="de-DE" sz="900" u="sng" dirty="0" err="1">
                <a:solidFill>
                  <a:schemeClr val="hlink"/>
                </a:solidFill>
                <a:latin typeface="Arial"/>
                <a:ea typeface="Arial"/>
                <a:cs typeface="Arial"/>
                <a:sym typeface="Arial"/>
                <a:hlinkClick r:id="rId3"/>
              </a:rPr>
              <a:t>https</a:t>
            </a:r>
            <a:r>
              <a:rPr lang="de-DE" sz="900" u="sng" dirty="0">
                <a:solidFill>
                  <a:schemeClr val="hlink"/>
                </a:solidFill>
                <a:latin typeface="Arial"/>
                <a:ea typeface="Arial"/>
                <a:cs typeface="Arial"/>
                <a:sym typeface="Arial"/>
                <a:hlinkClick r:id="rId3"/>
              </a:rPr>
              <a:t>://www.researchgate.net/publication/220090081_A_Nose_Gesture_Interface_Device_Extending_Virtual_Realities</a:t>
            </a:r>
            <a:endParaRPr dirty="0"/>
          </a:p>
        </p:txBody>
      </p:sp>
    </p:spTree>
    <p:extLst>
      <p:ext uri="{BB962C8B-B14F-4D97-AF65-F5344CB8AC3E}">
        <p14:creationId xmlns:p14="http://schemas.microsoft.com/office/powerpoint/2010/main" val="239269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3: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
        <p:nvSpPr>
          <p:cNvPr id="303" name="Google Shape;303;p53: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799597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723d91694e_35_0: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5" name="Google Shape;125;g723d91694e_35_0: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r>
              <a:rPr lang="de-DE"/>
              <a:t>NO RECORDING</a:t>
            </a:r>
            <a:endParaRPr/>
          </a:p>
          <a:p>
            <a:pPr marL="0" lvl="0" indent="0" algn="l" rtl="0">
              <a:lnSpc>
                <a:spcPct val="100000"/>
              </a:lnSpc>
              <a:spcBef>
                <a:spcPts val="360"/>
              </a:spcBef>
              <a:spcAft>
                <a:spcPts val="0"/>
              </a:spcAft>
              <a:buSzPts val="1400"/>
              <a:buNone/>
            </a:pPr>
            <a:r>
              <a:rPr lang="de-DE"/>
              <a:t> - these slides will be posted online</a:t>
            </a:r>
            <a:endParaRPr/>
          </a:p>
          <a:p>
            <a:pPr marL="0" lvl="0" indent="0" algn="l" rtl="0">
              <a:lnSpc>
                <a:spcPct val="100000"/>
              </a:lnSpc>
              <a:spcBef>
                <a:spcPts val="360"/>
              </a:spcBef>
              <a:spcAft>
                <a:spcPts val="0"/>
              </a:spcAft>
              <a:buSzPts val="1400"/>
              <a:buNone/>
            </a:pPr>
            <a:r>
              <a:rPr lang="de-DE"/>
              <a:t> - respect your classmates while they present</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72daa9c342_1_2: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10" name="Google Shape;310;g72daa9c342_1_2: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50000"/>
              </a:lnSpc>
              <a:spcBef>
                <a:spcPts val="400"/>
              </a:spcBef>
              <a:spcAft>
                <a:spcPts val="0"/>
              </a:spcAft>
              <a:buSzPts val="1400"/>
              <a:buNone/>
            </a:pPr>
            <a:endParaRPr/>
          </a:p>
        </p:txBody>
      </p:sp>
    </p:spTree>
    <p:extLst>
      <p:ext uri="{BB962C8B-B14F-4D97-AF65-F5344CB8AC3E}">
        <p14:creationId xmlns:p14="http://schemas.microsoft.com/office/powerpoint/2010/main" val="1845913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54: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
        <p:nvSpPr>
          <p:cNvPr id="318" name="Google Shape;318;p54: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085762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25" name="Google Shape;325;p14: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dirty="0">
                <a:latin typeface="Arial"/>
                <a:ea typeface="Arial"/>
                <a:cs typeface="Arial"/>
                <a:sym typeface="Arial"/>
              </a:rPr>
              <a:t>http://</a:t>
            </a:r>
            <a:r>
              <a:rPr lang="de-DE" dirty="0" err="1">
                <a:latin typeface="Arial"/>
                <a:ea typeface="Arial"/>
                <a:cs typeface="Arial"/>
                <a:sym typeface="Arial"/>
              </a:rPr>
              <a:t>www.easterbrook.ca</a:t>
            </a:r>
            <a:r>
              <a:rPr lang="de-DE" dirty="0">
                <a:latin typeface="Arial"/>
                <a:ea typeface="Arial"/>
                <a:cs typeface="Arial"/>
                <a:sym typeface="Arial"/>
              </a:rPr>
              <a:t>/</a:t>
            </a:r>
            <a:r>
              <a:rPr lang="de-DE" dirty="0" err="1">
                <a:latin typeface="Arial"/>
                <a:ea typeface="Arial"/>
                <a:cs typeface="Arial"/>
                <a:sym typeface="Arial"/>
              </a:rPr>
              <a:t>steve</a:t>
            </a:r>
            <a:r>
              <a:rPr lang="de-DE" dirty="0">
                <a:latin typeface="Arial"/>
                <a:ea typeface="Arial"/>
                <a:cs typeface="Arial"/>
                <a:sym typeface="Arial"/>
              </a:rPr>
              <a:t>/2010/01/</a:t>
            </a:r>
            <a:r>
              <a:rPr lang="de-DE" dirty="0" err="1">
                <a:latin typeface="Arial"/>
                <a:ea typeface="Arial"/>
                <a:cs typeface="Arial"/>
                <a:sym typeface="Arial"/>
              </a:rPr>
              <a:t>how</a:t>
            </a:r>
            <a:r>
              <a:rPr lang="de-DE" dirty="0">
                <a:latin typeface="Arial"/>
                <a:ea typeface="Arial"/>
                <a:cs typeface="Arial"/>
                <a:sym typeface="Arial"/>
              </a:rPr>
              <a:t>-</a:t>
            </a:r>
            <a:r>
              <a:rPr lang="de-DE" dirty="0" err="1">
                <a:latin typeface="Arial"/>
                <a:ea typeface="Arial"/>
                <a:cs typeface="Arial"/>
                <a:sym typeface="Arial"/>
              </a:rPr>
              <a:t>to</a:t>
            </a:r>
            <a:r>
              <a:rPr lang="de-DE" dirty="0">
                <a:latin typeface="Arial"/>
                <a:ea typeface="Arial"/>
                <a:cs typeface="Arial"/>
                <a:sym typeface="Arial"/>
              </a:rPr>
              <a:t>-</a:t>
            </a:r>
            <a:r>
              <a:rPr lang="de-DE" dirty="0" err="1">
                <a:latin typeface="Arial"/>
                <a:ea typeface="Arial"/>
                <a:cs typeface="Arial"/>
                <a:sym typeface="Arial"/>
              </a:rPr>
              <a:t>write</a:t>
            </a:r>
            <a:r>
              <a:rPr lang="de-DE" dirty="0">
                <a:latin typeface="Arial"/>
                <a:ea typeface="Arial"/>
                <a:cs typeface="Arial"/>
                <a:sym typeface="Arial"/>
              </a:rPr>
              <a:t>-a-</a:t>
            </a:r>
            <a:r>
              <a:rPr lang="de-DE" dirty="0" err="1">
                <a:latin typeface="Arial"/>
                <a:ea typeface="Arial"/>
                <a:cs typeface="Arial"/>
                <a:sym typeface="Arial"/>
              </a:rPr>
              <a:t>scientific</a:t>
            </a:r>
            <a:r>
              <a:rPr lang="de-DE" dirty="0">
                <a:latin typeface="Arial"/>
                <a:ea typeface="Arial"/>
                <a:cs typeface="Arial"/>
                <a:sym typeface="Arial"/>
              </a:rPr>
              <a:t>-abstract-in-</a:t>
            </a:r>
            <a:r>
              <a:rPr lang="de-DE" dirty="0" err="1">
                <a:latin typeface="Arial"/>
                <a:ea typeface="Arial"/>
                <a:cs typeface="Arial"/>
                <a:sym typeface="Arial"/>
              </a:rPr>
              <a:t>six</a:t>
            </a:r>
            <a:r>
              <a:rPr lang="de-DE" dirty="0">
                <a:latin typeface="Arial"/>
                <a:ea typeface="Arial"/>
                <a:cs typeface="Arial"/>
                <a:sym typeface="Arial"/>
              </a:rPr>
              <a:t>-easy-</a:t>
            </a:r>
            <a:r>
              <a:rPr lang="de-DE" dirty="0" err="1">
                <a:latin typeface="Arial"/>
                <a:ea typeface="Arial"/>
                <a:cs typeface="Arial"/>
                <a:sym typeface="Arial"/>
              </a:rPr>
              <a:t>steps</a:t>
            </a:r>
            <a:r>
              <a:rPr lang="de-DE" dirty="0">
                <a:latin typeface="Arial"/>
                <a:ea typeface="Arial"/>
                <a:cs typeface="Arial"/>
                <a:sym typeface="Arial"/>
              </a:rPr>
              <a:t>/</a:t>
            </a:r>
            <a:endParaRPr dirty="0"/>
          </a:p>
          <a:p>
            <a:pPr marL="0" lvl="0" indent="0" algn="l" rtl="0">
              <a:lnSpc>
                <a:spcPct val="100000"/>
              </a:lnSpc>
              <a:spcBef>
                <a:spcPts val="400"/>
              </a:spcBef>
              <a:spcAft>
                <a:spcPts val="0"/>
              </a:spcAft>
              <a:buClr>
                <a:srgbClr val="000000"/>
              </a:buClr>
              <a:buSzPts val="1200"/>
              <a:buFont typeface="Arial"/>
              <a:buNone/>
            </a:pPr>
            <a:r>
              <a:rPr lang="de-DE" dirty="0">
                <a:latin typeface="Arial"/>
                <a:ea typeface="Arial"/>
                <a:cs typeface="Arial"/>
                <a:sym typeface="Arial"/>
              </a:rPr>
              <a:t>Paper aus 2 Perspektiven lesen: welche Infos kann ich für mich nutzen &amp; wie wurde es geschrieben, welche Wortwahl verwendet etc.</a:t>
            </a:r>
            <a:endParaRPr dirty="0"/>
          </a:p>
        </p:txBody>
      </p:sp>
    </p:spTree>
    <p:extLst>
      <p:ext uri="{BB962C8B-B14F-4D97-AF65-F5344CB8AC3E}">
        <p14:creationId xmlns:p14="http://schemas.microsoft.com/office/powerpoint/2010/main" val="13136990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36" name="Google Shape;336;p15: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http://www.easterbrook.ca/steve/2010/01/how-to-write-a-scientific-abstract-in-six-easy-steps/</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Überarbeiten!!</a:t>
            </a:r>
            <a:endParaRPr/>
          </a:p>
        </p:txBody>
      </p:sp>
    </p:spTree>
    <p:extLst>
      <p:ext uri="{BB962C8B-B14F-4D97-AF65-F5344CB8AC3E}">
        <p14:creationId xmlns:p14="http://schemas.microsoft.com/office/powerpoint/2010/main" val="465166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5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48" name="Google Shape;348;p55: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http://www.easterbrook.ca/steve/2010/01/how-to-write-a-scientific-abstract-in-six-easy-steps/</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Überarbeiten!!</a:t>
            </a:r>
            <a:endParaRPr/>
          </a:p>
        </p:txBody>
      </p:sp>
    </p:spTree>
    <p:extLst>
      <p:ext uri="{BB962C8B-B14F-4D97-AF65-F5344CB8AC3E}">
        <p14:creationId xmlns:p14="http://schemas.microsoft.com/office/powerpoint/2010/main" val="1461390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60" name="Google Shape;360;p56: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http://www.easterbrook.ca/steve/2010/01/how-to-write-a-scientific-abstract-in-six-easy-steps/</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Überarbeiten!!</a:t>
            </a:r>
            <a:endParaRPr/>
          </a:p>
        </p:txBody>
      </p:sp>
    </p:spTree>
    <p:extLst>
      <p:ext uri="{BB962C8B-B14F-4D97-AF65-F5344CB8AC3E}">
        <p14:creationId xmlns:p14="http://schemas.microsoft.com/office/powerpoint/2010/main" val="19007106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72" name="Google Shape;372;p57: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http://www.easterbrook.ca/steve/2010/01/how-to-write-a-scientific-abstract-in-six-easy-steps/</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Überarbeiten!!</a:t>
            </a:r>
            <a:endParaRPr/>
          </a:p>
        </p:txBody>
      </p:sp>
    </p:spTree>
    <p:extLst>
      <p:ext uri="{BB962C8B-B14F-4D97-AF65-F5344CB8AC3E}">
        <p14:creationId xmlns:p14="http://schemas.microsoft.com/office/powerpoint/2010/main" val="12100068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84" name="Google Shape;384;p16: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http://www.easterbrook.ca/steve/2010/01/how-to-write-a-scientific-abstract-in-six-easy-steps/</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Überarbeiten!!</a:t>
            </a:r>
            <a:endParaRPr/>
          </a:p>
        </p:txBody>
      </p:sp>
    </p:spTree>
    <p:extLst>
      <p:ext uri="{BB962C8B-B14F-4D97-AF65-F5344CB8AC3E}">
        <p14:creationId xmlns:p14="http://schemas.microsoft.com/office/powerpoint/2010/main" val="52781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398" name="Google Shape;398;p58: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457200" marR="0" lvl="0" indent="-228600" algn="l" rtl="0">
              <a:lnSpc>
                <a:spcPct val="100000"/>
              </a:lnSpc>
              <a:spcBef>
                <a:spcPts val="36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20772150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07" name="Google Shape;407;p59: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457200" marR="0" lvl="0" indent="-228600" algn="l" rtl="0">
              <a:lnSpc>
                <a:spcPct val="100000"/>
              </a:lnSpc>
              <a:spcBef>
                <a:spcPts val="36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1110265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83a6f3a96e_2_4: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83a6f3a96e_2_4:notes"/>
          <p:cNvSpPr txBox="1">
            <a:spLocks noGrp="1"/>
          </p:cNvSpPr>
          <p:nvPr>
            <p:ph type="body" idx="1"/>
          </p:nvPr>
        </p:nvSpPr>
        <p:spPr>
          <a:xfrm>
            <a:off x="914400" y="4343400"/>
            <a:ext cx="5027700" cy="4113300"/>
          </a:xfrm>
          <a:prstGeom prst="rect">
            <a:avLst/>
          </a:prstGeom>
        </p:spPr>
        <p:txBody>
          <a:bodyPr spcFirstLastPara="1" wrap="square" lIns="90000" tIns="46800" rIns="90000" bIns="46800" anchor="t" anchorCtr="0">
            <a:noAutofit/>
          </a:bodyPr>
          <a:lstStyle/>
          <a:p>
            <a:pPr marL="0" lvl="0" indent="0" algn="l" rtl="0">
              <a:spcBef>
                <a:spcPts val="36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17" name="Google Shape;417;p60: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marR="0" lvl="0" indent="0" algn="l" rtl="0">
              <a:lnSpc>
                <a:spcPct val="100000"/>
              </a:lnSpc>
              <a:spcBef>
                <a:spcPts val="360"/>
              </a:spcBef>
              <a:spcAft>
                <a:spcPts val="0"/>
              </a:spcAft>
              <a:buClr>
                <a:srgbClr val="000000"/>
              </a:buClr>
              <a:buSzPts val="1200"/>
              <a:buFont typeface="Times New Roman"/>
              <a:buNone/>
            </a:pPr>
            <a:r>
              <a:rPr lang="de-DE" sz="1200"/>
              <a:t>CHECK: Grammar, </a:t>
            </a:r>
            <a:r>
              <a:rPr lang="de-DE" sz="1200" b="1"/>
              <a:t>SPELLING</a:t>
            </a:r>
            <a:endParaRPr/>
          </a:p>
          <a:p>
            <a:pPr marL="457200" marR="0" lvl="0" indent="-228600" algn="l" rtl="0">
              <a:lnSpc>
                <a:spcPct val="100000"/>
              </a:lnSpc>
              <a:spcBef>
                <a:spcPts val="36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9075773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26" name="Google Shape;426;p61: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marR="0" lvl="0" indent="0" algn="l" rtl="0">
              <a:lnSpc>
                <a:spcPct val="100000"/>
              </a:lnSpc>
              <a:spcBef>
                <a:spcPts val="360"/>
              </a:spcBef>
              <a:spcAft>
                <a:spcPts val="0"/>
              </a:spcAft>
              <a:buClr>
                <a:srgbClr val="000000"/>
              </a:buClr>
              <a:buSzPts val="1200"/>
              <a:buFont typeface="Times New Roman"/>
              <a:buNone/>
            </a:pPr>
            <a:r>
              <a:rPr lang="de-DE" sz="1200"/>
              <a:t>CHECK: Grammar, </a:t>
            </a:r>
            <a:r>
              <a:rPr lang="de-DE" sz="1200" b="1"/>
              <a:t>SPELLING</a:t>
            </a:r>
            <a:endParaRPr/>
          </a:p>
          <a:p>
            <a:pPr marL="457200" marR="0" lvl="0" indent="-228600" algn="l" rtl="0">
              <a:lnSpc>
                <a:spcPct val="100000"/>
              </a:lnSpc>
              <a:spcBef>
                <a:spcPts val="36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1753797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35" name="Google Shape;435;p62: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Fragen: Was wisst ihr bereits? Alle min 5. semester, hausarbeiten, ähnliches?</a:t>
            </a:r>
            <a:endParaRPr/>
          </a:p>
        </p:txBody>
      </p:sp>
    </p:spTree>
    <p:extLst>
      <p:ext uri="{BB962C8B-B14F-4D97-AF65-F5344CB8AC3E}">
        <p14:creationId xmlns:p14="http://schemas.microsoft.com/office/powerpoint/2010/main" val="7073519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44" name="Google Shape;444;p20: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000000"/>
              </a:buClr>
              <a:buSzPts val="1200"/>
              <a:buFont typeface="Arial"/>
              <a:buNone/>
            </a:pPr>
            <a:r>
              <a:rPr lang="de-DE">
                <a:latin typeface="Arial"/>
                <a:ea typeface="Arial"/>
                <a:cs typeface="Arial"/>
                <a:sym typeface="Arial"/>
              </a:rPr>
              <a:t>Nicht vollständig wissenschaftlich, da einer Literaturrecherche eine Methode hinterlegt sein muss, damit die Ergebnisse Wiederholbar sind.</a:t>
            </a:r>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 </a:t>
            </a:r>
            <a:endParaRPr/>
          </a:p>
        </p:txBody>
      </p:sp>
    </p:spTree>
    <p:extLst>
      <p:ext uri="{BB962C8B-B14F-4D97-AF65-F5344CB8AC3E}">
        <p14:creationId xmlns:p14="http://schemas.microsoft.com/office/powerpoint/2010/main" val="2025763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52" name="Google Shape;452;p21: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16215736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723d91694e_30_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61" name="Google Shape;461;g723d91694e_30_53: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2128993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728ad88e35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471" name="Google Shape;471;g728ad88e35_0_0: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10010367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723d91694e_30_64: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r>
              <a:rPr lang="de-DE"/>
              <a:t>journal more complex and rare in our field compared to others</a:t>
            </a:r>
            <a:endParaRPr/>
          </a:p>
        </p:txBody>
      </p:sp>
      <p:sp>
        <p:nvSpPr>
          <p:cNvPr id="482" name="Google Shape;482;g723d91694e_30_64: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644144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723d91694e_30_71: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90" name="Google Shape;490;g723d91694e_30_71: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SzPts val="1400"/>
              <a:buNone/>
            </a:pPr>
            <a:r>
              <a:rPr lang="de-DE" dirty="0"/>
              <a:t>https://</a:t>
            </a:r>
            <a:r>
              <a:rPr lang="de-DE" dirty="0" err="1"/>
              <a:t>www.ncbi.nlm.nih.gov</a:t>
            </a:r>
            <a:r>
              <a:rPr lang="de-DE" dirty="0"/>
              <a:t>/</a:t>
            </a:r>
            <a:r>
              <a:rPr lang="de-DE" dirty="0" err="1"/>
              <a:t>pmc</a:t>
            </a:r>
            <a:r>
              <a:rPr lang="de-DE" dirty="0"/>
              <a:t>/</a:t>
            </a:r>
            <a:r>
              <a:rPr lang="de-DE" dirty="0" err="1"/>
              <a:t>articles</a:t>
            </a:r>
            <a:r>
              <a:rPr lang="de-DE" dirty="0"/>
              <a:t>/PMC3099299/</a:t>
            </a:r>
            <a:endParaRPr dirty="0"/>
          </a:p>
          <a:p>
            <a:pPr marL="0" lvl="0" indent="0" algn="l" rtl="0">
              <a:lnSpc>
                <a:spcPct val="100000"/>
              </a:lnSpc>
              <a:spcBef>
                <a:spcPts val="360"/>
              </a:spcBef>
              <a:spcAft>
                <a:spcPts val="0"/>
              </a:spcAft>
              <a:buSzPts val="1400"/>
              <a:buNone/>
            </a:pPr>
            <a:r>
              <a:rPr lang="de-DE" sz="1200" b="0" i="0" u="none" strike="noStrike" dirty="0">
                <a:solidFill>
                  <a:srgbClr val="000000"/>
                </a:solidFill>
                <a:latin typeface="Times New Roman"/>
                <a:ea typeface="Times New Roman"/>
                <a:cs typeface="Times New Roman"/>
                <a:sym typeface="Times New Roman"/>
              </a:rPr>
              <a:t>A </a:t>
            </a:r>
            <a:r>
              <a:rPr lang="de-DE" sz="1200" b="0" i="0" u="none" strike="noStrike" dirty="0" err="1">
                <a:solidFill>
                  <a:srgbClr val="000000"/>
                </a:solidFill>
                <a:latin typeface="Times New Roman"/>
                <a:ea typeface="Times New Roman"/>
                <a:cs typeface="Times New Roman"/>
                <a:sym typeface="Times New Roman"/>
              </a:rPr>
              <a:t>quality</a:t>
            </a:r>
            <a:r>
              <a:rPr lang="de-DE" sz="1200" b="0" i="0" u="none" strike="noStrike" dirty="0">
                <a:solidFill>
                  <a:srgbClr val="000000"/>
                </a:solidFill>
                <a:latin typeface="Times New Roman"/>
                <a:ea typeface="Times New Roman"/>
                <a:cs typeface="Times New Roman"/>
                <a:sym typeface="Times New Roman"/>
              </a:rPr>
              <a:t> score </a:t>
            </a:r>
            <a:r>
              <a:rPr lang="de-DE" sz="1200" b="0" i="0" u="none" strike="noStrike" dirty="0" err="1">
                <a:solidFill>
                  <a:srgbClr val="000000"/>
                </a:solidFill>
                <a:latin typeface="Times New Roman"/>
                <a:ea typeface="Times New Roman"/>
                <a:cs typeface="Times New Roman"/>
                <a:sym typeface="Times New Roman"/>
              </a:rPr>
              <a:t>for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each</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study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included</a:t>
            </a:r>
            <a:r>
              <a:rPr lang="de-DE" sz="1200" b="0" i="0" u="none" strike="noStrike" dirty="0">
                <a:solidFill>
                  <a:srgbClr val="000000"/>
                </a:solidFill>
                <a:latin typeface="Times New Roman"/>
                <a:ea typeface="Times New Roman"/>
                <a:cs typeface="Times New Roman"/>
                <a:sym typeface="Times New Roman"/>
              </a:rPr>
              <a:t> in a </a:t>
            </a:r>
            <a:r>
              <a:rPr lang="de-DE" sz="1200" b="0" i="0" u="none" strike="noStrike" dirty="0" err="1">
                <a:solidFill>
                  <a:srgbClr val="000000"/>
                </a:solidFill>
                <a:latin typeface="Times New Roman"/>
                <a:ea typeface="Times New Roman"/>
                <a:cs typeface="Times New Roman"/>
                <a:sym typeface="Times New Roman"/>
              </a:rPr>
              <a:t>metaanalysis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may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useful</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to</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ensure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that</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better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studies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receive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more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weight</a:t>
            </a:r>
            <a:r>
              <a:rPr lang="de-DE" sz="1200" b="0" i="0" u="none" strike="noStrike" dirty="0">
                <a:solidFill>
                  <a:srgbClr val="000000"/>
                </a:solidFill>
                <a:latin typeface="Times New Roman"/>
                <a:ea typeface="Times New Roman"/>
                <a:cs typeface="Times New Roman"/>
                <a:sym typeface="Times New Roman"/>
              </a:rPr>
              <a:t>. </a:t>
            </a:r>
            <a:endParaRPr dirty="0"/>
          </a:p>
          <a:p>
            <a:pPr marL="0" lvl="0" indent="0" algn="l" rtl="0">
              <a:lnSpc>
                <a:spcPct val="100000"/>
              </a:lnSpc>
              <a:spcBef>
                <a:spcPts val="360"/>
              </a:spcBef>
              <a:spcAft>
                <a:spcPts val="0"/>
              </a:spcAft>
              <a:buSzPts val="1400"/>
              <a:buNone/>
            </a:pPr>
            <a:r>
              <a:rPr lang="de-DE" sz="1200" b="0" i="0" u="none" strike="noStrike" dirty="0" err="1">
                <a:solidFill>
                  <a:srgbClr val="000000"/>
                </a:solidFill>
                <a:latin typeface="Times New Roman"/>
                <a:ea typeface="Times New Roman"/>
                <a:cs typeface="Times New Roman"/>
                <a:sym typeface="Times New Roman"/>
              </a:rPr>
              <a:t>Two</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commonly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used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statistical</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methods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for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combining</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data</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include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Mantel-</a:t>
            </a:r>
            <a:r>
              <a:rPr lang="de-DE" sz="1200" b="0" i="0" u="none" strike="noStrike" dirty="0" err="1">
                <a:solidFill>
                  <a:srgbClr val="000000"/>
                </a:solidFill>
                <a:latin typeface="Times New Roman"/>
                <a:ea typeface="Times New Roman"/>
                <a:cs typeface="Times New Roman"/>
                <a:sym typeface="Times New Roman"/>
              </a:rPr>
              <a:t>Haenszel</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method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which</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based</a:t>
            </a:r>
            <a:r>
              <a:rPr lang="de-DE" sz="1200" b="0" i="0" u="none" strike="noStrike" dirty="0">
                <a:solidFill>
                  <a:srgbClr val="000000"/>
                </a:solidFill>
                <a:latin typeface="Times New Roman"/>
                <a:ea typeface="Times New Roman"/>
                <a:cs typeface="Times New Roman"/>
                <a:sym typeface="Times New Roman"/>
              </a:rPr>
              <a:t> on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fixed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effects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theory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and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DerSimonian</a:t>
            </a:r>
            <a:r>
              <a:rPr lang="de-DE" sz="1200" b="0" i="0" u="none" strike="noStrike" dirty="0">
                <a:solidFill>
                  <a:srgbClr val="000000"/>
                </a:solidFill>
                <a:latin typeface="Times New Roman"/>
                <a:ea typeface="Times New Roman"/>
                <a:cs typeface="Times New Roman"/>
                <a:sym typeface="Times New Roman"/>
              </a:rPr>
              <a:t>-Laird </a:t>
            </a:r>
            <a:r>
              <a:rPr lang="de-DE" sz="1200" b="0" i="0" u="none" strike="noStrike" dirty="0" err="1">
                <a:solidFill>
                  <a:srgbClr val="000000"/>
                </a:solidFill>
                <a:latin typeface="Times New Roman"/>
                <a:ea typeface="Times New Roman"/>
                <a:cs typeface="Times New Roman"/>
                <a:sym typeface="Times New Roman"/>
              </a:rPr>
              <a:t>method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which</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based</a:t>
            </a:r>
            <a:r>
              <a:rPr lang="de-DE" sz="1200" b="0" i="0" u="none" strike="noStrike" dirty="0">
                <a:solidFill>
                  <a:srgbClr val="000000"/>
                </a:solidFill>
                <a:latin typeface="Times New Roman"/>
                <a:ea typeface="Times New Roman"/>
                <a:cs typeface="Times New Roman"/>
                <a:sym typeface="Times New Roman"/>
              </a:rPr>
              <a:t> on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random</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effects</a:t>
            </a:r>
            <a:r>
              <a:rPr lang="de-DE" sz="1200" b="0" i="0" u="none" strike="noStrike" dirty="0">
                <a:solidFill>
                  <a:srgbClr val="000000"/>
                </a:solidFill>
                <a:latin typeface="Times New Roman"/>
                <a:ea typeface="Times New Roman"/>
                <a:cs typeface="Times New Roman"/>
                <a:sym typeface="Times New Roman"/>
              </a:rPr>
              <a:t> theory.</a:t>
            </a:r>
            <a:r>
              <a:rPr lang="de-DE" sz="1200" b="0" i="0" u="sng" strike="noStrike" baseline="30000" dirty="0">
                <a:solidFill>
                  <a:schemeClr val="hlink"/>
                </a:solidFill>
                <a:latin typeface="Times New Roman"/>
                <a:ea typeface="Times New Roman"/>
                <a:cs typeface="Times New Roman"/>
                <a:sym typeface="Times New Roman"/>
                <a:hlinkClick r:id="rId3"/>
              </a:rPr>
              <a:t>15</a:t>
            </a:r>
            <a:endParaRPr sz="1200" b="0" i="0" u="none" strike="noStrike" baseline="30000" dirty="0">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r>
              <a:rPr lang="de-DE" sz="1200" b="0" i="0" u="none" strike="noStrike" dirty="0">
                <a:solidFill>
                  <a:srgbClr val="000000"/>
                </a:solidFill>
                <a:latin typeface="Times New Roman"/>
                <a:ea typeface="Times New Roman"/>
                <a:cs typeface="Times New Roman"/>
                <a:sym typeface="Times New Roman"/>
              </a:rPr>
              <a:t>The </a:t>
            </a:r>
            <a:r>
              <a:rPr lang="de-DE" sz="1200" b="0" i="0" u="none" strike="noStrike" dirty="0" err="1">
                <a:solidFill>
                  <a:srgbClr val="000000"/>
                </a:solidFill>
                <a:latin typeface="Times New Roman"/>
                <a:ea typeface="Times New Roman"/>
                <a:cs typeface="Times New Roman"/>
                <a:sym typeface="Times New Roman"/>
              </a:rPr>
              <a:t>typical</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graphic</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displaying</a:t>
            </a:r>
            <a:r>
              <a:rPr lang="de-DE" sz="1200" b="0" i="0" u="none" strike="noStrike" dirty="0">
                <a:solidFill>
                  <a:srgbClr val="000000"/>
                </a:solidFill>
                <a:latin typeface="Times New Roman"/>
                <a:ea typeface="Times New Roman"/>
                <a:cs typeface="Times New Roman"/>
                <a:sym typeface="Times New Roman"/>
              </a:rPr>
              <a:t> meta-analysis </a:t>
            </a:r>
            <a:r>
              <a:rPr lang="de-DE" sz="1200" b="0" i="0" u="none" strike="noStrike" dirty="0" err="1">
                <a:solidFill>
                  <a:srgbClr val="000000"/>
                </a:solidFill>
                <a:latin typeface="Times New Roman"/>
                <a:ea typeface="Times New Roman"/>
                <a:cs typeface="Times New Roman"/>
                <a:sym typeface="Times New Roman"/>
              </a:rPr>
              <a:t>data</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is</a:t>
            </a:r>
            <a:r>
              <a:rPr lang="de-DE" sz="1200" b="0" i="0" u="none" strike="noStrike" dirty="0">
                <a:solidFill>
                  <a:srgbClr val="000000"/>
                </a:solidFill>
                <a:latin typeface="Times New Roman"/>
                <a:ea typeface="Times New Roman"/>
                <a:cs typeface="Times New Roman"/>
                <a:sym typeface="Times New Roman"/>
              </a:rPr>
              <a:t> a </a:t>
            </a:r>
            <a:r>
              <a:rPr lang="de-DE" sz="1200" b="0" i="0" u="none" strike="noStrike" dirty="0" err="1">
                <a:solidFill>
                  <a:srgbClr val="000000"/>
                </a:solidFill>
                <a:latin typeface="Times New Roman"/>
                <a:ea typeface="Times New Roman"/>
                <a:cs typeface="Times New Roman"/>
                <a:sym typeface="Times New Roman"/>
              </a:rPr>
              <a:t>Forest</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plot</a:t>
            </a:r>
            <a:r>
              <a:rPr lang="de-DE" sz="1200" b="0" i="0" u="none" strike="noStrike" dirty="0">
                <a:solidFill>
                  <a:srgbClr val="000000"/>
                </a:solidFill>
                <a:latin typeface="Times New Roman"/>
                <a:ea typeface="Times New Roman"/>
                <a:cs typeface="Times New Roman"/>
                <a:sym typeface="Times New Roman"/>
              </a:rPr>
              <a:t>, in </a:t>
            </a:r>
            <a:r>
              <a:rPr lang="de-DE" sz="1200" b="0" i="0" u="none" strike="noStrike" dirty="0" err="1">
                <a:solidFill>
                  <a:srgbClr val="000000"/>
                </a:solidFill>
                <a:latin typeface="Times New Roman"/>
                <a:ea typeface="Times New Roman"/>
                <a:cs typeface="Times New Roman"/>
                <a:sym typeface="Times New Roman"/>
              </a:rPr>
              <a:t>which</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point</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estimate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for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risk</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ratio</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represented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by</a:t>
            </a:r>
            <a:r>
              <a:rPr lang="de-DE" sz="1200" b="0" i="0" u="none" strike="noStrike" dirty="0">
                <a:solidFill>
                  <a:srgbClr val="000000"/>
                </a:solidFill>
                <a:latin typeface="Times New Roman"/>
                <a:ea typeface="Times New Roman"/>
                <a:cs typeface="Times New Roman"/>
                <a:sym typeface="Times New Roman"/>
              </a:rPr>
              <a:t> a </a:t>
            </a:r>
            <a:r>
              <a:rPr lang="de-DE" sz="1200" b="0" i="0" u="none" strike="noStrike" dirty="0" err="1">
                <a:solidFill>
                  <a:srgbClr val="000000"/>
                </a:solidFill>
                <a:latin typeface="Times New Roman"/>
                <a:ea typeface="Times New Roman"/>
                <a:cs typeface="Times New Roman"/>
                <a:sym typeface="Times New Roman"/>
              </a:rPr>
              <a:t>square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or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circle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and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confidence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interval</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for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each</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study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is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represented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by</a:t>
            </a:r>
            <a:r>
              <a:rPr lang="de-DE" sz="1200" b="0" i="0" u="none" strike="noStrike" dirty="0">
                <a:solidFill>
                  <a:srgbClr val="000000"/>
                </a:solidFill>
                <a:latin typeface="Times New Roman"/>
                <a:ea typeface="Times New Roman"/>
                <a:cs typeface="Times New Roman"/>
                <a:sym typeface="Times New Roman"/>
              </a:rPr>
              <a:t> a horizontal </a:t>
            </a:r>
            <a:r>
              <a:rPr lang="de-DE" sz="1200" b="0" i="0" u="none" strike="noStrike" dirty="0" err="1">
                <a:solidFill>
                  <a:srgbClr val="000000"/>
                </a:solidFill>
                <a:latin typeface="Times New Roman"/>
                <a:ea typeface="Times New Roman"/>
                <a:cs typeface="Times New Roman"/>
                <a:sym typeface="Times New Roman"/>
              </a:rPr>
              <a:t>line</a:t>
            </a:r>
            <a:r>
              <a:rPr lang="de-DE" sz="1200" b="0" i="0" u="none" strike="noStrike" dirty="0">
                <a:solidFill>
                  <a:srgbClr val="000000"/>
                </a:solidFill>
                <a:latin typeface="Times New Roman"/>
                <a:ea typeface="Times New Roman"/>
                <a:cs typeface="Times New Roman"/>
                <a:sym typeface="Times New Roman"/>
              </a:rPr>
              <a:t>. </a:t>
            </a:r>
            <a:endParaRPr dirty="0"/>
          </a:p>
          <a:p>
            <a:pPr marL="0" lvl="0" indent="0" algn="l" rtl="0">
              <a:lnSpc>
                <a:spcPct val="100000"/>
              </a:lnSpc>
              <a:spcBef>
                <a:spcPts val="360"/>
              </a:spcBef>
              <a:spcAft>
                <a:spcPts val="0"/>
              </a:spcAft>
              <a:buSzPts val="1400"/>
              <a:buNone/>
            </a:pPr>
            <a:endParaRPr sz="1200" b="0" i="0" u="none" strike="noStrike" dirty="0">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r>
              <a:rPr lang="de-DE" dirty="0"/>
              <a:t>http://</a:t>
            </a:r>
            <a:r>
              <a:rPr lang="de-DE" dirty="0" err="1"/>
              <a:t>www.scielo.br</a:t>
            </a:r>
            <a:r>
              <a:rPr lang="de-DE" dirty="0"/>
              <a:t>/</a:t>
            </a:r>
            <a:r>
              <a:rPr lang="de-DE" dirty="0" err="1"/>
              <a:t>scielo.php?pid</a:t>
            </a:r>
            <a:r>
              <a:rPr lang="de-DE" dirty="0"/>
              <a:t>=S0034-70942019000300299&amp;script=</a:t>
            </a:r>
            <a:r>
              <a:rPr lang="de-DE" dirty="0" err="1"/>
              <a:t>sci_arttext</a:t>
            </a:r>
            <a:endParaRPr dirty="0"/>
          </a:p>
        </p:txBody>
      </p:sp>
    </p:spTree>
    <p:extLst>
      <p:ext uri="{BB962C8B-B14F-4D97-AF65-F5344CB8AC3E}">
        <p14:creationId xmlns:p14="http://schemas.microsoft.com/office/powerpoint/2010/main" val="19464170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723d91694e_30_78: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98" name="Google Shape;498;g723d91694e_30_78: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marR="0" lvl="0" indent="0" algn="l" rtl="0">
              <a:lnSpc>
                <a:spcPct val="100000"/>
              </a:lnSpc>
              <a:spcBef>
                <a:spcPts val="0"/>
              </a:spcBef>
              <a:spcAft>
                <a:spcPts val="0"/>
              </a:spcAft>
              <a:buClr>
                <a:srgbClr val="000000"/>
              </a:buClr>
              <a:buSzPts val="1200"/>
              <a:buFont typeface="Times New Roman"/>
              <a:buNone/>
            </a:pPr>
            <a:r>
              <a:rPr lang="de-DE" dirty="0"/>
              <a:t>http://</a:t>
            </a:r>
            <a:r>
              <a:rPr lang="de-DE" dirty="0" err="1"/>
              <a:t>www.scielo.br</a:t>
            </a:r>
            <a:r>
              <a:rPr lang="de-DE" dirty="0"/>
              <a:t>/</a:t>
            </a:r>
            <a:r>
              <a:rPr lang="de-DE" dirty="0" err="1"/>
              <a:t>scielo.php?pid</a:t>
            </a:r>
            <a:r>
              <a:rPr lang="de-DE" dirty="0"/>
              <a:t>=S0034-70942019000300299&amp;script=</a:t>
            </a:r>
            <a:r>
              <a:rPr lang="de-DE" dirty="0" err="1"/>
              <a:t>sci_arttext</a:t>
            </a:r>
            <a:endParaRPr sz="1200" b="0" i="0" u="none" strike="noStrike" dirty="0">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r>
              <a:rPr lang="de-DE" sz="1200" b="0" i="0" u="none" strike="noStrike" dirty="0">
                <a:solidFill>
                  <a:srgbClr val="000000"/>
                </a:solidFill>
                <a:latin typeface="Times New Roman"/>
                <a:ea typeface="Times New Roman"/>
                <a:cs typeface="Times New Roman"/>
                <a:sym typeface="Times New Roman"/>
              </a:rPr>
              <a:t>Variables </a:t>
            </a:r>
            <a:r>
              <a:rPr lang="de-DE" sz="1200" b="0" i="0" u="none" strike="noStrike" dirty="0" err="1">
                <a:solidFill>
                  <a:srgbClr val="000000"/>
                </a:solidFill>
                <a:latin typeface="Times New Roman"/>
                <a:ea typeface="Times New Roman"/>
                <a:cs typeface="Times New Roman"/>
                <a:sym typeface="Times New Roman"/>
              </a:rPr>
              <a:t>can</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be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classified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as</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primary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and</a:t>
            </a:r>
            <a:r>
              <a:rPr lang="de-DE" sz="1200" b="0" i="0" u="none" strike="noStrike" dirty="0">
                <a:solidFill>
                  <a:srgbClr val="000000"/>
                </a:solidFill>
                <a:latin typeface="Times New Roman"/>
                <a:ea typeface="Times New Roman"/>
                <a:cs typeface="Times New Roman"/>
                <a:sym typeface="Times New Roman"/>
              </a:rPr>
              <a:t> secondary.</a:t>
            </a:r>
            <a:r>
              <a:rPr lang="de-DE" sz="1200" b="0" i="0" u="sng" strike="noStrike" baseline="30000" dirty="0">
                <a:solidFill>
                  <a:schemeClr val="hlink"/>
                </a:solidFill>
                <a:latin typeface="Times New Roman"/>
                <a:ea typeface="Times New Roman"/>
                <a:cs typeface="Times New Roman"/>
                <a:sym typeface="Times New Roman"/>
                <a:hlinkClick r:id="rId3"/>
              </a:rPr>
              <a:t>4</a:t>
            </a:r>
            <a:r>
              <a:rPr lang="de-DE" sz="1200" b="0" i="0" u="none" strike="noStrike" dirty="0">
                <a:solidFill>
                  <a:srgbClr val="000000"/>
                </a:solidFill>
                <a:latin typeface="Times New Roman"/>
                <a:ea typeface="Times New Roman"/>
                <a:cs typeface="Times New Roman"/>
                <a:sym typeface="Times New Roman"/>
              </a:rPr>
              <a:t> Primary variables </a:t>
            </a:r>
            <a:r>
              <a:rPr lang="de-DE" sz="1200" b="0" i="0" u="none" strike="noStrike" dirty="0" err="1">
                <a:solidFill>
                  <a:srgbClr val="000000"/>
                </a:solidFill>
                <a:latin typeface="Times New Roman"/>
                <a:ea typeface="Times New Roman"/>
                <a:cs typeface="Times New Roman"/>
                <a:sym typeface="Times New Roman"/>
              </a:rPr>
              <a:t>directly</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answer</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review</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question</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Secondary</a:t>
            </a:r>
            <a:r>
              <a:rPr lang="de-DE" sz="1200" b="0" i="0" u="none" strike="noStrike" dirty="0">
                <a:solidFill>
                  <a:srgbClr val="000000"/>
                </a:solidFill>
                <a:latin typeface="Times New Roman"/>
                <a:ea typeface="Times New Roman"/>
                <a:cs typeface="Times New Roman"/>
                <a:sym typeface="Times New Roman"/>
              </a:rPr>
              <a:t> variables </a:t>
            </a:r>
            <a:r>
              <a:rPr lang="de-DE" sz="1200" b="0" i="0" u="none" strike="noStrike" dirty="0" err="1">
                <a:solidFill>
                  <a:srgbClr val="000000"/>
                </a:solidFill>
                <a:latin typeface="Times New Roman"/>
                <a:ea typeface="Times New Roman"/>
                <a:cs typeface="Times New Roman"/>
                <a:sym typeface="Times New Roman"/>
              </a:rPr>
              <a:t>aid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the</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review</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response</a:t>
            </a:r>
            <a:r>
              <a:rPr lang="de-DE" sz="1200" b="0" i="0" u="none" strike="noStrike" dirty="0">
                <a:solidFill>
                  <a:srgbClr val="000000"/>
                </a:solidFill>
                <a:latin typeface="Times New Roman"/>
                <a:ea typeface="Times New Roman"/>
                <a:cs typeface="Times New Roman"/>
                <a:sym typeface="Times New Roman"/>
              </a:rPr>
              <a:t>, but do not </a:t>
            </a:r>
            <a:r>
              <a:rPr lang="de-DE" sz="1200" b="0" i="0" u="none" strike="noStrike" dirty="0" err="1">
                <a:solidFill>
                  <a:srgbClr val="000000"/>
                </a:solidFill>
                <a:latin typeface="Times New Roman"/>
                <a:ea typeface="Times New Roman"/>
                <a:cs typeface="Times New Roman"/>
                <a:sym typeface="Times New Roman"/>
              </a:rPr>
              <a:t>respond</a:t>
            </a:r>
            <a:r>
              <a:rPr lang="de-DE" sz="1200" b="0" i="0" u="none" strike="noStrike" dirty="0">
                <a:solidFill>
                  <a:srgbClr val="000000"/>
                </a:solidFill>
                <a:latin typeface="Times New Roman"/>
                <a:ea typeface="Times New Roman"/>
                <a:cs typeface="Times New Roman"/>
                <a:sym typeface="Times New Roman"/>
              </a:rPr>
              <a:t> </a:t>
            </a:r>
            <a:r>
              <a:rPr lang="de-DE" sz="1200" b="0" i="0" u="none" strike="noStrike" dirty="0" err="1">
                <a:solidFill>
                  <a:srgbClr val="000000"/>
                </a:solidFill>
                <a:latin typeface="Times New Roman"/>
                <a:ea typeface="Times New Roman"/>
                <a:cs typeface="Times New Roman"/>
                <a:sym typeface="Times New Roman"/>
              </a:rPr>
              <a:t>directly</a:t>
            </a:r>
            <a:r>
              <a:rPr lang="de-DE" sz="1200" b="0" i="0" u="none" strike="noStrike" dirty="0">
                <a:solidFill>
                  <a:srgbClr val="000000"/>
                </a:solidFill>
                <a:latin typeface="Times New Roman"/>
                <a:ea typeface="Times New Roman"/>
                <a:cs typeface="Times New Roman"/>
                <a:sym typeface="Times New Roman"/>
              </a:rPr>
              <a:t>. </a:t>
            </a:r>
            <a:endParaRPr sz="1200" b="0" i="0" u="none" strike="noStrike" dirty="0">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endParaRPr dirty="0"/>
          </a:p>
          <a:p>
            <a:pPr marL="0" lvl="0" indent="0" algn="l" rtl="0">
              <a:lnSpc>
                <a:spcPct val="100000"/>
              </a:lnSpc>
              <a:spcBef>
                <a:spcPts val="360"/>
              </a:spcBef>
              <a:spcAft>
                <a:spcPts val="0"/>
              </a:spcAft>
              <a:buSzPts val="1400"/>
              <a:buNone/>
            </a:pPr>
            <a:r>
              <a:rPr lang="de-DE" dirty="0" err="1"/>
              <a:t>Author</a:t>
            </a:r>
            <a:r>
              <a:rPr lang="de-DE" dirty="0"/>
              <a:t> </a:t>
            </a:r>
            <a:r>
              <a:rPr lang="de-DE" dirty="0" err="1"/>
              <a:t>Cat</a:t>
            </a:r>
            <a:endParaRPr dirty="0"/>
          </a:p>
          <a:p>
            <a:pPr marL="0" lvl="0" indent="0" algn="l" rtl="0">
              <a:lnSpc>
                <a:spcPct val="100000"/>
              </a:lnSpc>
              <a:spcBef>
                <a:spcPts val="360"/>
              </a:spcBef>
              <a:spcAft>
                <a:spcPts val="0"/>
              </a:spcAft>
              <a:buSzPts val="1400"/>
              <a:buNone/>
            </a:pPr>
            <a:r>
              <a:rPr lang="de-DE" sz="1100" u="sng" dirty="0">
                <a:solidFill>
                  <a:schemeClr val="hlink"/>
                </a:solidFill>
                <a:latin typeface="Arial"/>
                <a:ea typeface="Arial"/>
                <a:cs typeface="Arial"/>
                <a:sym typeface="Arial"/>
                <a:hlinkClick r:id="rId4"/>
              </a:rPr>
              <a:t>https://www.sciencemag.org/news/2016/08/cat-co-authored-influential-physics-paper</a:t>
            </a:r>
            <a:endParaRPr dirty="0"/>
          </a:p>
          <a:p>
            <a:pPr marL="0" lvl="0" indent="0" algn="l" rtl="0">
              <a:lnSpc>
                <a:spcPct val="100000"/>
              </a:lnSpc>
              <a:spcBef>
                <a:spcPts val="360"/>
              </a:spcBef>
              <a:spcAft>
                <a:spcPts val="0"/>
              </a:spcAft>
              <a:buSzPts val="1400"/>
              <a:buNone/>
            </a:pPr>
            <a:r>
              <a:rPr lang="de-DE" sz="1100" u="sng" dirty="0">
                <a:solidFill>
                  <a:schemeClr val="hlink"/>
                </a:solidFill>
                <a:latin typeface="Arial"/>
                <a:ea typeface="Arial"/>
                <a:cs typeface="Arial"/>
                <a:sym typeface="Arial"/>
                <a:hlinkClick r:id="rId5"/>
              </a:rPr>
              <a:t>https://en.wikipedia.org/wiki/F._D._C._Willard</a:t>
            </a:r>
            <a:endParaRPr dirty="0"/>
          </a:p>
        </p:txBody>
      </p:sp>
    </p:spTree>
    <p:extLst>
      <p:ext uri="{BB962C8B-B14F-4D97-AF65-F5344CB8AC3E}">
        <p14:creationId xmlns:p14="http://schemas.microsoft.com/office/powerpoint/2010/main" val="1038255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39" name="Google Shape;139;p2: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Im wesentlichen zwei Teile:</a:t>
            </a:r>
            <a:endParaRPr/>
          </a:p>
          <a:p>
            <a:pPr marL="0" lvl="0" indent="0" algn="l" rtl="0">
              <a:lnSpc>
                <a:spcPct val="100000"/>
              </a:lnSpc>
              <a:spcBef>
                <a:spcPts val="360"/>
              </a:spcBef>
              <a:spcAft>
                <a:spcPts val="0"/>
              </a:spcAft>
              <a:buSzPts val="1400"/>
              <a:buNone/>
            </a:pPr>
            <a:r>
              <a:rPr lang="de-DE">
                <a:latin typeface="Times New Roman"/>
                <a:ea typeface="Times New Roman"/>
                <a:cs typeface="Times New Roman"/>
                <a:sym typeface="Times New Roman"/>
              </a:rPr>
              <a:t>- Teil zur Organisation</a:t>
            </a:r>
            <a:br>
              <a:rPr lang="de-DE">
                <a:latin typeface="Times New Roman"/>
                <a:ea typeface="Times New Roman"/>
                <a:cs typeface="Times New Roman"/>
                <a:sym typeface="Times New Roman"/>
              </a:rPr>
            </a:br>
            <a:r>
              <a:rPr lang="de-DE">
                <a:latin typeface="Times New Roman"/>
                <a:ea typeface="Times New Roman"/>
                <a:cs typeface="Times New Roman"/>
                <a:sym typeface="Times New Roman"/>
              </a:rPr>
              <a:t>- Einführung ins wissenschaftliche Arbeiten</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728ad88e35_0_10: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6" name="Google Shape;506;g728ad88e35_0_10: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marR="0" lvl="0" indent="0" algn="l" rtl="0">
              <a:lnSpc>
                <a:spcPct val="100000"/>
              </a:lnSpc>
              <a:spcBef>
                <a:spcPts val="0"/>
              </a:spcBef>
              <a:spcAft>
                <a:spcPts val="0"/>
              </a:spcAft>
              <a:buClr>
                <a:srgbClr val="000000"/>
              </a:buClr>
              <a:buSzPts val="1200"/>
              <a:buFont typeface="Times New Roman"/>
              <a:buNone/>
            </a:pPr>
            <a:r>
              <a:rPr lang="de-DE"/>
              <a:t>http://www.scielo.br/scielo.php?pid=S0034-70942019000300299&amp;script=sci_arttext</a:t>
            </a:r>
            <a:endParaRPr sz="1200" b="0" i="0" u="none" strike="noStrike">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r>
              <a:rPr lang="de-DE" sz="1200" b="0" i="0" u="none" strike="noStrike">
                <a:solidFill>
                  <a:srgbClr val="000000"/>
                </a:solidFill>
                <a:latin typeface="Times New Roman"/>
                <a:ea typeface="Times New Roman"/>
                <a:cs typeface="Times New Roman"/>
                <a:sym typeface="Times New Roman"/>
              </a:rPr>
              <a:t>Variables can be classified as primary and secondary.</a:t>
            </a:r>
            <a:r>
              <a:rPr lang="de-DE" sz="1200" b="0" i="0" u="sng" strike="noStrike" baseline="30000">
                <a:solidFill>
                  <a:schemeClr val="hlink"/>
                </a:solidFill>
                <a:latin typeface="Times New Roman"/>
                <a:ea typeface="Times New Roman"/>
                <a:cs typeface="Times New Roman"/>
                <a:sym typeface="Times New Roman"/>
                <a:hlinkClick r:id="rId3"/>
              </a:rPr>
              <a:t>4</a:t>
            </a:r>
            <a:r>
              <a:rPr lang="de-DE" sz="1200" b="0" i="0" u="none" strike="noStrike">
                <a:solidFill>
                  <a:srgbClr val="000000"/>
                </a:solidFill>
                <a:latin typeface="Times New Roman"/>
                <a:ea typeface="Times New Roman"/>
                <a:cs typeface="Times New Roman"/>
                <a:sym typeface="Times New Roman"/>
              </a:rPr>
              <a:t> Primary variables directly answer the review question. Secondary variables aid the review response, but do not respond directly. </a:t>
            </a:r>
            <a:endParaRPr sz="1200" b="0" i="0" u="none" strike="noStrike">
              <a:solidFill>
                <a:srgbClr val="000000"/>
              </a:solidFill>
              <a:latin typeface="Times New Roman"/>
              <a:ea typeface="Times New Roman"/>
              <a:cs typeface="Times New Roman"/>
              <a:sym typeface="Times New Roman"/>
            </a:endParaRPr>
          </a:p>
          <a:p>
            <a:pPr marL="0" lvl="0" indent="0" algn="l" rtl="0">
              <a:lnSpc>
                <a:spcPct val="100000"/>
              </a:lnSpc>
              <a:spcBef>
                <a:spcPts val="360"/>
              </a:spcBef>
              <a:spcAft>
                <a:spcPts val="0"/>
              </a:spcAft>
              <a:buSzPts val="1400"/>
              <a:buNone/>
            </a:pPr>
            <a:endParaRPr/>
          </a:p>
          <a:p>
            <a:pPr marL="0" lvl="0" indent="0" algn="l" rtl="0">
              <a:lnSpc>
                <a:spcPct val="100000"/>
              </a:lnSpc>
              <a:spcBef>
                <a:spcPts val="360"/>
              </a:spcBef>
              <a:spcAft>
                <a:spcPts val="0"/>
              </a:spcAft>
              <a:buSzPts val="1400"/>
              <a:buNone/>
            </a:pPr>
            <a:r>
              <a:rPr lang="de-DE"/>
              <a:t>Author Cat</a:t>
            </a:r>
            <a:endParaRPr/>
          </a:p>
          <a:p>
            <a:pPr marL="0" lvl="0" indent="0" algn="l" rtl="0">
              <a:lnSpc>
                <a:spcPct val="100000"/>
              </a:lnSpc>
              <a:spcBef>
                <a:spcPts val="360"/>
              </a:spcBef>
              <a:spcAft>
                <a:spcPts val="0"/>
              </a:spcAft>
              <a:buSzPts val="1400"/>
              <a:buNone/>
            </a:pPr>
            <a:r>
              <a:rPr lang="de-DE" sz="1100" u="sng">
                <a:solidFill>
                  <a:schemeClr val="hlink"/>
                </a:solidFill>
                <a:latin typeface="Arial"/>
                <a:ea typeface="Arial"/>
                <a:cs typeface="Arial"/>
                <a:sym typeface="Arial"/>
                <a:hlinkClick r:id="rId4"/>
              </a:rPr>
              <a:t>https://www.sciencemag.org/news/2016/08/cat-co-authored-influential-physics-paper</a:t>
            </a:r>
            <a:endParaRPr/>
          </a:p>
          <a:p>
            <a:pPr marL="0" lvl="0" indent="0" algn="l" rtl="0">
              <a:lnSpc>
                <a:spcPct val="100000"/>
              </a:lnSpc>
              <a:spcBef>
                <a:spcPts val="360"/>
              </a:spcBef>
              <a:spcAft>
                <a:spcPts val="0"/>
              </a:spcAft>
              <a:buSzPts val="1400"/>
              <a:buNone/>
            </a:pPr>
            <a:r>
              <a:rPr lang="de-DE" sz="1100" u="sng">
                <a:solidFill>
                  <a:schemeClr val="hlink"/>
                </a:solidFill>
                <a:latin typeface="Arial"/>
                <a:ea typeface="Arial"/>
                <a:cs typeface="Arial"/>
                <a:sym typeface="Arial"/>
                <a:hlinkClick r:id="rId5"/>
              </a:rPr>
              <a:t>https://en.wikipedia.org/wiki/F._D._C._Willard</a:t>
            </a:r>
            <a:endParaRPr/>
          </a:p>
        </p:txBody>
      </p:sp>
    </p:spTree>
    <p:extLst>
      <p:ext uri="{BB962C8B-B14F-4D97-AF65-F5344CB8AC3E}">
        <p14:creationId xmlns:p14="http://schemas.microsoft.com/office/powerpoint/2010/main" val="11647884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13" name="Google Shape;513;p23: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extLst>
      <p:ext uri="{BB962C8B-B14F-4D97-AF65-F5344CB8AC3E}">
        <p14:creationId xmlns:p14="http://schemas.microsoft.com/office/powerpoint/2010/main" val="15792319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21" name="Google Shape;521;p24: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FF0000"/>
              </a:buClr>
              <a:buSzPts val="1200"/>
              <a:buFont typeface="Arial"/>
              <a:buNone/>
            </a:pPr>
            <a:r>
              <a:rPr lang="de-DE" b="1">
                <a:solidFill>
                  <a:srgbClr val="FF0000"/>
                </a:solidFill>
                <a:latin typeface="Arial"/>
                <a:ea typeface="Arial"/>
                <a:cs typeface="Arial"/>
                <a:sym typeface="Arial"/>
              </a:rPr>
              <a:t>HINWEIS: Zukünftig eine Folie einfügen und erklären wie eine korrekte Referenz im Paper aussehen muss. Da waren im SS2012 sehr viele sehr falsch!!</a:t>
            </a:r>
            <a:endParaRPr/>
          </a:p>
          <a:p>
            <a:pPr marL="0" lvl="0" indent="0" algn="l" rtl="0">
              <a:lnSpc>
                <a:spcPct val="100000"/>
              </a:lnSpc>
              <a:spcBef>
                <a:spcPts val="400"/>
              </a:spcBef>
              <a:spcAft>
                <a:spcPts val="0"/>
              </a:spcAft>
              <a:buClr>
                <a:srgbClr val="FF0000"/>
              </a:buClr>
              <a:buSzPts val="1200"/>
              <a:buFont typeface="Arial"/>
              <a:buNone/>
            </a:pPr>
            <a:r>
              <a:rPr lang="de-DE" b="1">
                <a:solidFill>
                  <a:srgbClr val="FF0000"/>
                </a:solidFill>
                <a:latin typeface="Arial"/>
                <a:ea typeface="Arial"/>
                <a:cs typeface="Arial"/>
                <a:sym typeface="Arial"/>
              </a:rPr>
              <a:t>APA6  </a:t>
            </a:r>
            <a:r>
              <a:rPr lang="de-DE"/>
              <a:t>American Psychological Association</a:t>
            </a:r>
            <a:endParaRPr b="1">
              <a:solidFill>
                <a:srgbClr val="FF0000"/>
              </a:solidFill>
              <a:latin typeface="Arial"/>
              <a:ea typeface="Arial"/>
              <a:cs typeface="Arial"/>
              <a:sym typeface="Arial"/>
            </a:endParaRPr>
          </a:p>
          <a:p>
            <a:pPr marL="0" lvl="0" indent="0" algn="l" rtl="0">
              <a:lnSpc>
                <a:spcPct val="100000"/>
              </a:lnSpc>
              <a:spcBef>
                <a:spcPts val="400"/>
              </a:spcBef>
              <a:spcAft>
                <a:spcPts val="0"/>
              </a:spcAft>
              <a:buClr>
                <a:srgbClr val="FF0000"/>
              </a:buClr>
              <a:buSzPts val="1200"/>
              <a:buFont typeface="Noto Sans Symbols"/>
              <a:buNone/>
            </a:pPr>
            <a:r>
              <a:rPr lang="de-DE">
                <a:solidFill>
                  <a:srgbClr val="FF0000"/>
                </a:solidFill>
                <a:latin typeface="Noto Sans Symbols"/>
                <a:ea typeface="Noto Sans Symbols"/>
                <a:cs typeface="Noto Sans Symbols"/>
                <a:sym typeface="Noto Sans Symbols"/>
              </a:rPr>
              <a:t>🡪 </a:t>
            </a:r>
            <a:r>
              <a:rPr lang="de-DE" b="1">
                <a:solidFill>
                  <a:srgbClr val="FF0000"/>
                </a:solidFill>
                <a:latin typeface="Arial"/>
                <a:ea typeface="Arial"/>
                <a:cs typeface="Arial"/>
                <a:sym typeface="Arial"/>
              </a:rPr>
              <a:t>Schauen was im Latex Template steht</a:t>
            </a:r>
            <a:endParaRPr/>
          </a:p>
          <a:p>
            <a:pPr marL="0" lvl="0" indent="0" algn="l" rtl="0">
              <a:lnSpc>
                <a:spcPct val="100000"/>
              </a:lnSpc>
              <a:spcBef>
                <a:spcPts val="400"/>
              </a:spcBef>
              <a:spcAft>
                <a:spcPts val="0"/>
              </a:spcAft>
              <a:buClr>
                <a:srgbClr val="000000"/>
              </a:buClr>
              <a:buSzPts val="1200"/>
              <a:buFont typeface="Times New Roman"/>
              <a:buNone/>
            </a:pPr>
            <a:endParaRPr b="1">
              <a:solidFill>
                <a:srgbClr val="FF0000"/>
              </a:solidFill>
              <a:latin typeface="Arial"/>
              <a:ea typeface="Arial"/>
              <a:cs typeface="Arial"/>
              <a:sym typeface="Arial"/>
            </a:endParaRPr>
          </a:p>
        </p:txBody>
      </p:sp>
    </p:spTree>
    <p:extLst>
      <p:ext uri="{BB962C8B-B14F-4D97-AF65-F5344CB8AC3E}">
        <p14:creationId xmlns:p14="http://schemas.microsoft.com/office/powerpoint/2010/main" val="10976054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30" name="Google Shape;530;p25: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0"/>
              </a:spcBef>
              <a:spcAft>
                <a:spcPts val="0"/>
              </a:spcAft>
              <a:buClr>
                <a:srgbClr val="FF0000"/>
              </a:buClr>
              <a:buSzPts val="1200"/>
              <a:buFont typeface="Arial"/>
              <a:buNone/>
            </a:pPr>
            <a:r>
              <a:rPr lang="de-DE" b="1">
                <a:solidFill>
                  <a:srgbClr val="FF0000"/>
                </a:solidFill>
                <a:latin typeface="Arial"/>
                <a:ea typeface="Arial"/>
                <a:cs typeface="Arial"/>
                <a:sym typeface="Arial"/>
              </a:rPr>
              <a:t>APA6 </a:t>
            </a:r>
            <a:endParaRPr/>
          </a:p>
          <a:p>
            <a:pPr marL="0" lvl="0" indent="0" algn="l" rtl="0">
              <a:lnSpc>
                <a:spcPct val="100000"/>
              </a:lnSpc>
              <a:spcBef>
                <a:spcPts val="400"/>
              </a:spcBef>
              <a:spcAft>
                <a:spcPts val="0"/>
              </a:spcAft>
              <a:buClr>
                <a:srgbClr val="000000"/>
              </a:buClr>
              <a:buSzPts val="1200"/>
              <a:buFont typeface="Times New Roman"/>
              <a:buNone/>
            </a:pPr>
            <a:endParaRPr b="1">
              <a:solidFill>
                <a:srgbClr val="FF0000"/>
              </a:solidFill>
              <a:latin typeface="Arial"/>
              <a:ea typeface="Arial"/>
              <a:cs typeface="Arial"/>
              <a:sym typeface="Arial"/>
            </a:endParaRPr>
          </a:p>
          <a:p>
            <a:pPr marL="0" lvl="0" indent="0" algn="l" rtl="0">
              <a:lnSpc>
                <a:spcPct val="100000"/>
              </a:lnSpc>
              <a:spcBef>
                <a:spcPts val="400"/>
              </a:spcBef>
              <a:spcAft>
                <a:spcPts val="0"/>
              </a:spcAft>
              <a:buClr>
                <a:srgbClr val="FF0000"/>
              </a:buClr>
              <a:buSzPts val="1200"/>
              <a:buFont typeface="Arial"/>
              <a:buNone/>
            </a:pPr>
            <a:r>
              <a:rPr lang="de-DE" b="1">
                <a:solidFill>
                  <a:srgbClr val="FF0000"/>
                </a:solidFill>
                <a:latin typeface="Arial"/>
                <a:ea typeface="Arial"/>
                <a:cs typeface="Arial"/>
                <a:sym typeface="Arial"/>
              </a:rPr>
              <a:t>http://sydney.edu.au/library/subjects/downloads/citation/APA%20Complete_2012.pdf</a:t>
            </a:r>
            <a:endParaRPr/>
          </a:p>
        </p:txBody>
      </p:sp>
    </p:spTree>
    <p:extLst>
      <p:ext uri="{BB962C8B-B14F-4D97-AF65-F5344CB8AC3E}">
        <p14:creationId xmlns:p14="http://schemas.microsoft.com/office/powerpoint/2010/main" val="4243919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42" name="Google Shape;542;p26: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Gilt für das paper genauso wir für präsentationen!!!</a:t>
            </a:r>
            <a:endParaRPr/>
          </a:p>
        </p:txBody>
      </p:sp>
    </p:spTree>
    <p:extLst>
      <p:ext uri="{BB962C8B-B14F-4D97-AF65-F5344CB8AC3E}">
        <p14:creationId xmlns:p14="http://schemas.microsoft.com/office/powerpoint/2010/main" val="11602918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42" name="Google Shape;542;p28: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0" lvl="0" indent="0" algn="l" rtl="0">
              <a:spcBef>
                <a:spcPts val="0"/>
              </a:spcBef>
              <a:spcAft>
                <a:spcPts val="0"/>
              </a:spcAft>
              <a:buClr>
                <a:schemeClr val="dk1"/>
              </a:buClr>
              <a:buSzPts val="1400"/>
              <a:buFont typeface="Arial"/>
              <a:buNone/>
            </a:pPr>
            <a:r>
              <a:rPr lang="de-DE">
                <a:solidFill>
                  <a:schemeClr val="dk1"/>
                </a:solidFill>
              </a:rPr>
              <a:t>Switch back to Luke</a:t>
            </a: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WYSIWYG = what you see is what you get</a:t>
            </a:r>
            <a:endParaRPr/>
          </a:p>
          <a:p>
            <a:pPr marL="0" lvl="0" indent="0" algn="l" rtl="0">
              <a:lnSpc>
                <a:spcPct val="100000"/>
              </a:lnSpc>
              <a:spcBef>
                <a:spcPts val="400"/>
              </a:spcBef>
              <a:spcAft>
                <a:spcPts val="0"/>
              </a:spcAft>
              <a:buClr>
                <a:srgbClr val="000000"/>
              </a:buClr>
              <a:buSzPts val="1200"/>
              <a:buFont typeface="Times New Roman"/>
              <a:buNone/>
            </a:pPr>
            <a:endParaRPr>
              <a:latin typeface="Arial"/>
              <a:ea typeface="Arial"/>
              <a:cs typeface="Arial"/>
              <a:sym typeface="Arial"/>
            </a:endParaRPr>
          </a:p>
          <a:p>
            <a:pPr marL="0" lvl="0" indent="0" algn="l" rtl="0">
              <a:lnSpc>
                <a:spcPct val="100000"/>
              </a:lnSpc>
              <a:spcBef>
                <a:spcPts val="400"/>
              </a:spcBef>
              <a:spcAft>
                <a:spcPts val="0"/>
              </a:spcAft>
              <a:buClr>
                <a:srgbClr val="000000"/>
              </a:buClr>
              <a:buSzPts val="1200"/>
              <a:buFont typeface="Arial"/>
              <a:buNone/>
            </a:pPr>
            <a:r>
              <a:rPr lang="de-DE">
                <a:latin typeface="Arial"/>
                <a:ea typeface="Arial"/>
                <a:cs typeface="Arial"/>
                <a:sym typeface="Arial"/>
              </a:rPr>
              <a:t>Darauf hinweisen, dass es viele Tutorials online gibt, macht an dieser Stelle kein Sinn, haben die Studenten bis in zwei Monaten eh wieder vergessen. Quellen stehen im BackUp. Zur Fragestunde ein kleines Tutorial zu LaTex, wenn gewünscht, vorbereiten.</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50" name="Google Shape;550;p29: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Verwendung von logischem markup 🡪 annotierung von reinem text mit einzelnen befehlen</a:t>
            </a:r>
            <a:endParaRPr>
              <a:latin typeface="Times New Roman"/>
              <a:ea typeface="Times New Roman"/>
              <a:cs typeface="Times New Roman"/>
              <a:sym typeface="Times New Roman"/>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558" name="Google Shape;558;p63: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t" anchorCtr="0">
            <a:noAutofit/>
          </a:bodyPr>
          <a:lstStyle/>
          <a:p>
            <a:pPr marL="457200" lvl="0" indent="-228600" algn="l" rtl="0">
              <a:lnSpc>
                <a:spcPct val="100000"/>
              </a:lnSpc>
              <a:spcBef>
                <a:spcPts val="400"/>
              </a:spcBef>
              <a:spcAft>
                <a:spcPts val="0"/>
              </a:spcAft>
              <a:buClr>
                <a:srgbClr val="000000"/>
              </a:buClr>
              <a:buSzPts val="1400"/>
              <a:buFont typeface="Arial"/>
              <a:buNone/>
            </a:pPr>
            <a:r>
              <a:rPr lang="de-DE">
                <a:latin typeface="Arial"/>
                <a:ea typeface="Arial"/>
                <a:cs typeface="Arial"/>
                <a:sym typeface="Arial"/>
              </a:rPr>
              <a:t>Wer hat denn überhaupt schonmal mit latex gearbeitet?</a:t>
            </a:r>
            <a:endParaRPr/>
          </a:p>
          <a:p>
            <a:pPr marL="457200" lvl="0" indent="-228600" algn="l" rtl="0">
              <a:lnSpc>
                <a:spcPct val="100000"/>
              </a:lnSpc>
              <a:spcBef>
                <a:spcPts val="400"/>
              </a:spcBef>
              <a:spcAft>
                <a:spcPts val="0"/>
              </a:spcAft>
              <a:buClr>
                <a:srgbClr val="000000"/>
              </a:buClr>
              <a:buSzPts val="1400"/>
              <a:buFont typeface="Arial"/>
              <a:buNone/>
            </a:pPr>
            <a:r>
              <a:rPr lang="de-DE">
                <a:latin typeface="Arial"/>
                <a:ea typeface="Arial"/>
                <a:cs typeface="Arial"/>
                <a:sym typeface="Arial"/>
              </a:rPr>
              <a:t>Plattform und versions-unabhängig</a:t>
            </a:r>
            <a:endParaRPr/>
          </a:p>
          <a:p>
            <a:pPr marL="457200" lvl="0" indent="-228600" algn="l" rtl="0">
              <a:lnSpc>
                <a:spcPct val="100000"/>
              </a:lnSpc>
              <a:spcBef>
                <a:spcPts val="400"/>
              </a:spcBef>
              <a:spcAft>
                <a:spcPts val="0"/>
              </a:spcAft>
              <a:buClr>
                <a:srgbClr val="000000"/>
              </a:buClr>
              <a:buSzPts val="1400"/>
              <a:buFont typeface="Times New Roman"/>
              <a:buNone/>
            </a:pPr>
            <a:endParaRPr>
              <a:latin typeface="Arial"/>
              <a:ea typeface="Arial"/>
              <a:cs typeface="Arial"/>
              <a:sym typeface="Arial"/>
            </a:endParaRPr>
          </a:p>
          <a:p>
            <a:pPr marL="457200" lvl="0" indent="-228600" algn="l" rtl="0">
              <a:lnSpc>
                <a:spcPct val="100000"/>
              </a:lnSpc>
              <a:spcBef>
                <a:spcPts val="400"/>
              </a:spcBef>
              <a:spcAft>
                <a:spcPts val="0"/>
              </a:spcAft>
              <a:buClr>
                <a:srgbClr val="000000"/>
              </a:buClr>
              <a:buSzPts val="1400"/>
              <a:buFont typeface="Arial"/>
              <a:buNone/>
            </a:pPr>
            <a:r>
              <a:rPr lang="de-DE">
                <a:latin typeface="Arial"/>
                <a:ea typeface="Arial"/>
                <a:cs typeface="Arial"/>
                <a:sym typeface="Arial"/>
              </a:rPr>
              <a:t>Darauf hinweisen, dass es viele Tutorials online gibt, macht an dieser Stelle kein Sinn, haben die Studenten bis in zwei Monaten eh wieder vergessen. Quellen stehen im BackUp. Zur Fragestunde ein kleines Tutorial zu LaTex, wenn gewünscht, vorbereiten.</a:t>
            </a:r>
            <a:endParaRPr/>
          </a:p>
          <a:p>
            <a:pPr marL="457200" lvl="0" indent="-228600" algn="l" rtl="0">
              <a:lnSpc>
                <a:spcPct val="100000"/>
              </a:lnSpc>
              <a:spcBef>
                <a:spcPts val="360"/>
              </a:spcBef>
              <a:spcAft>
                <a:spcPts val="0"/>
              </a:spcAft>
              <a:buSzPts val="1400"/>
              <a:buFont typeface="Arial"/>
              <a:buChar char="•"/>
            </a:pPr>
            <a:r>
              <a:rPr lang="de-DE"/>
              <a:t>Text formatting</a:t>
            </a:r>
            <a:endParaRPr/>
          </a:p>
          <a:p>
            <a:pPr marL="457200" lvl="0" indent="-228600" algn="l" rtl="0">
              <a:lnSpc>
                <a:spcPct val="100000"/>
              </a:lnSpc>
              <a:spcBef>
                <a:spcPts val="360"/>
              </a:spcBef>
              <a:spcAft>
                <a:spcPts val="0"/>
              </a:spcAft>
              <a:buSzPts val="1400"/>
              <a:buFont typeface="Arial"/>
              <a:buChar char="•"/>
            </a:pPr>
            <a:r>
              <a:rPr lang="de-DE"/>
              <a:t>No WYSIWYG, instead creation of source code</a:t>
            </a:r>
            <a:endParaRPr/>
          </a:p>
          <a:p>
            <a:pPr marL="457200" lvl="0" indent="-228600" algn="l" rtl="0">
              <a:lnSpc>
                <a:spcPct val="100000"/>
              </a:lnSpc>
              <a:spcBef>
                <a:spcPts val="360"/>
              </a:spcBef>
              <a:spcAft>
                <a:spcPts val="0"/>
              </a:spcAft>
              <a:buSzPts val="1400"/>
              <a:buFont typeface="Arial"/>
              <a:buChar char="•"/>
            </a:pPr>
            <a:r>
              <a:rPr lang="de-DE"/>
              <a:t>Integration of pictures and diagrams in the final document</a:t>
            </a:r>
            <a:endParaRPr/>
          </a:p>
          <a:p>
            <a:pPr marL="457200" lvl="0" indent="-228600" algn="l" rtl="0">
              <a:lnSpc>
                <a:spcPct val="100000"/>
              </a:lnSpc>
              <a:spcBef>
                <a:spcPts val="360"/>
              </a:spcBef>
              <a:spcAft>
                <a:spcPts val="0"/>
              </a:spcAft>
              <a:buSzPts val="1400"/>
              <a:buFont typeface="Arial"/>
              <a:buChar char="•"/>
            </a:pPr>
            <a:r>
              <a:rPr lang="de-DE"/>
              <a:t>Integration of references (with linkage to Citavi, EndNote, BibTex…)</a:t>
            </a:r>
            <a:endParaRPr/>
          </a:p>
          <a:p>
            <a:pPr marL="457200" lvl="0" indent="-228600" algn="l" rtl="0">
              <a:lnSpc>
                <a:spcPct val="100000"/>
              </a:lnSpc>
              <a:spcBef>
                <a:spcPts val="360"/>
              </a:spcBef>
              <a:spcAft>
                <a:spcPts val="0"/>
              </a:spcAft>
              <a:buSzPts val="1400"/>
              <a:buFont typeface="Arial"/>
              <a:buChar char="•"/>
            </a:pPr>
            <a:r>
              <a:rPr lang="de-DE"/>
              <a:t>Very nice typography</a:t>
            </a:r>
            <a:endParaRPr/>
          </a:p>
          <a:p>
            <a:pPr marL="457200" lvl="0" indent="-228600" algn="l" rtl="0">
              <a:lnSpc>
                <a:spcPct val="100000"/>
              </a:lnSpc>
              <a:spcBef>
                <a:spcPts val="360"/>
              </a:spcBef>
              <a:spcAft>
                <a:spcPts val="0"/>
              </a:spcAft>
              <a:buSzPts val="1400"/>
              <a:buFont typeface="Arial"/>
              <a:buChar char="•"/>
            </a:pPr>
            <a:r>
              <a:rPr lang="de-DE"/>
              <a:t>No formatting mistakes when creating the text</a:t>
            </a:r>
            <a:endParaRPr/>
          </a:p>
          <a:p>
            <a:pPr marL="457200" lvl="0" indent="-228600" algn="l" rtl="0">
              <a:lnSpc>
                <a:spcPct val="100000"/>
              </a:lnSpc>
              <a:spcBef>
                <a:spcPts val="360"/>
              </a:spcBef>
              <a:spcAft>
                <a:spcPts val="0"/>
              </a:spcAft>
              <a:buSzPts val="1400"/>
              <a:buFont typeface="Arial"/>
              <a:buChar char="•"/>
            </a:pPr>
            <a:r>
              <a:rPr lang="de-DE"/>
              <a:t>Huge number of online tutorials available</a:t>
            </a:r>
            <a:endParaRPr/>
          </a:p>
          <a:p>
            <a:pPr marL="457200" lvl="0" indent="-228600" algn="l" rtl="0">
              <a:lnSpc>
                <a:spcPct val="100000"/>
              </a:lnSpc>
              <a:spcBef>
                <a:spcPts val="400"/>
              </a:spcBef>
              <a:spcAft>
                <a:spcPts val="0"/>
              </a:spcAft>
              <a:buClr>
                <a:srgbClr val="000000"/>
              </a:buClr>
              <a:buSzPts val="1400"/>
              <a:buFont typeface="Times New Roman"/>
              <a:buNone/>
            </a:pPr>
            <a:endParaRPr>
              <a:latin typeface="Arial"/>
              <a:ea typeface="Arial"/>
              <a:cs typeface="Arial"/>
              <a:sym typeface="Aria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64: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
        <p:nvSpPr>
          <p:cNvPr id="567" name="Google Shape;567;p64: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723d91694e_28_6: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74" name="Google Shape;574;g723d91694e_28_6: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46" name="Google Shape;146;p3: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Zunächst mal, wieso müsst ihr dieses Seminar machen und was sollt ihr dabei lernen</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7: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
        <p:nvSpPr>
          <p:cNvPr id="584" name="Google Shape;584;p7: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723d91694e_28_23: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9" name="Google Shape;609;g723d91694e_28_23: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r>
              <a:rPr lang="de-DE"/>
              <a:t>Urban nature experiences reduce stress in the context of daily life based on salivary markers</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723d91694e_30_8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15" name="Google Shape;615;g723d91694e_30_85: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723d91694e_30_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23" name="Google Shape;623;g723d91694e_30_92: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37:notes"/>
          <p:cNvSpPr txBox="1">
            <a:spLocks noGrp="1"/>
          </p:cNvSpPr>
          <p:nvPr>
            <p:ph type="body" idx="1"/>
          </p:nvPr>
        </p:nvSpPr>
        <p:spPr>
          <a:xfrm>
            <a:off x="914400" y="4343400"/>
            <a:ext cx="5027613" cy="4113213"/>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
        <p:nvSpPr>
          <p:cNvPr id="631" name="Google Shape;631;p37: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38" name="Google Shape;638;p38: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646" name="Google Shape;646;p39: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54" name="Google Shape;154;p4: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61" name="Google Shape;161;p5: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endParaRPr>
              <a:latin typeface="Times New Roman"/>
              <a:ea typeface="Times New Roman"/>
              <a:cs typeface="Times New Roman"/>
              <a:sym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sm" len="sm"/>
            <a:tailEnd type="none" w="sm" len="sm"/>
          </a:ln>
        </p:spPr>
      </p:sp>
      <p:sp>
        <p:nvSpPr>
          <p:cNvPr id="169" name="Google Shape;169;p6:notes"/>
          <p:cNvSpPr txBox="1">
            <a:spLocks noGrp="1"/>
          </p:cNvSpPr>
          <p:nvPr>
            <p:ph type="body" idx="1"/>
          </p:nvPr>
        </p:nvSpPr>
        <p:spPr>
          <a:xfrm>
            <a:off x="914400" y="4343400"/>
            <a:ext cx="5029200" cy="4114800"/>
          </a:xfrm>
          <a:prstGeom prst="rect">
            <a:avLst/>
          </a:prstGeom>
          <a:noFill/>
          <a:ln>
            <a:noFill/>
          </a:ln>
        </p:spPr>
        <p:txBody>
          <a:bodyPr spcFirstLastPara="1" wrap="square" lIns="90000" tIns="46800" rIns="90000" bIns="46800" anchor="ctr" anchorCtr="0">
            <a:noAutofit/>
          </a:bodyPr>
          <a:lstStyle/>
          <a:p>
            <a:pPr marL="0" lvl="0" indent="0" algn="l" rtl="0">
              <a:lnSpc>
                <a:spcPct val="100000"/>
              </a:lnSpc>
              <a:spcBef>
                <a:spcPts val="0"/>
              </a:spcBef>
              <a:spcAft>
                <a:spcPts val="0"/>
              </a:spcAft>
              <a:buSzPts val="1400"/>
              <a:buNone/>
            </a:pPr>
            <a:r>
              <a:rPr lang="de-DE">
                <a:latin typeface="Times New Roman"/>
                <a:ea typeface="Times New Roman"/>
                <a:cs typeface="Times New Roman"/>
                <a:sym typeface="Times New Roman"/>
              </a:rPr>
              <a:t>Keine RQ sondern thema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72fb7a48c4_0_4:notes"/>
          <p:cNvSpPr>
            <a:spLocks noGrp="1" noRot="1" noChangeAspect="1"/>
          </p:cNvSpPr>
          <p:nvPr>
            <p:ph type="sldImg" idx="2"/>
          </p:nvPr>
        </p:nvSpPr>
        <p:spPr>
          <a:xfrm>
            <a:off x="1143000" y="685800"/>
            <a:ext cx="4570413" cy="34274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5" name="Google Shape;185;g72fb7a48c4_0_4:notes"/>
          <p:cNvSpPr txBox="1">
            <a:spLocks noGrp="1"/>
          </p:cNvSpPr>
          <p:nvPr>
            <p:ph type="body" idx="1"/>
          </p:nvPr>
        </p:nvSpPr>
        <p:spPr>
          <a:xfrm>
            <a:off x="914400" y="4343400"/>
            <a:ext cx="5027700" cy="4113300"/>
          </a:xfrm>
          <a:prstGeom prst="rect">
            <a:avLst/>
          </a:prstGeom>
          <a:noFill/>
          <a:ln>
            <a:noFill/>
          </a:ln>
        </p:spPr>
        <p:txBody>
          <a:bodyPr spcFirstLastPara="1" wrap="square" lIns="90000" tIns="46800" rIns="90000" bIns="468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sp>
        <p:nvSpPr>
          <p:cNvPr id="14" name="Google Shape;14;p4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1"/>
        <p:cNvGrpSpPr/>
        <p:nvPr/>
      </p:nvGrpSpPr>
      <p:grpSpPr>
        <a:xfrm>
          <a:off x="0" y="0"/>
          <a:ext cx="0" cy="0"/>
          <a:chOff x="0" y="0"/>
          <a:chExt cx="0" cy="0"/>
        </a:xfrm>
      </p:grpSpPr>
      <p:sp>
        <p:nvSpPr>
          <p:cNvPr id="52" name="Google Shape;52;p50"/>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50"/>
          <p:cNvSpPr txBox="1">
            <a:spLocks noGrp="1"/>
          </p:cNvSpPr>
          <p:nvPr>
            <p:ph type="body" idx="1"/>
          </p:nvPr>
        </p:nvSpPr>
        <p:spPr>
          <a:xfrm rot="5400000">
            <a:off x="2270919" y="-289719"/>
            <a:ext cx="4600575" cy="822801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54" name="Google Shape;54;p50"/>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5"/>
        <p:cNvGrpSpPr/>
        <p:nvPr/>
      </p:nvGrpSpPr>
      <p:grpSpPr>
        <a:xfrm>
          <a:off x="0" y="0"/>
          <a:ext cx="0" cy="0"/>
          <a:chOff x="0" y="0"/>
          <a:chExt cx="0" cy="0"/>
        </a:xfrm>
      </p:grpSpPr>
      <p:sp>
        <p:nvSpPr>
          <p:cNvPr id="56" name="Google Shape;56;p51"/>
          <p:cNvSpPr txBox="1">
            <a:spLocks noGrp="1"/>
          </p:cNvSpPr>
          <p:nvPr>
            <p:ph type="title"/>
          </p:nvPr>
        </p:nvSpPr>
        <p:spPr>
          <a:xfrm rot="5400000">
            <a:off x="4680744" y="2120106"/>
            <a:ext cx="5953125" cy="20558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51"/>
          <p:cNvSpPr txBox="1">
            <a:spLocks noGrp="1"/>
          </p:cNvSpPr>
          <p:nvPr>
            <p:ph type="body" idx="1"/>
          </p:nvPr>
        </p:nvSpPr>
        <p:spPr>
          <a:xfrm rot="5400000">
            <a:off x="490538" y="138113"/>
            <a:ext cx="5953125" cy="6019800"/>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58" name="Google Shape;58;p5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66"/>
        <p:cNvGrpSpPr/>
        <p:nvPr/>
      </p:nvGrpSpPr>
      <p:grpSpPr>
        <a:xfrm>
          <a:off x="0" y="0"/>
          <a:ext cx="0" cy="0"/>
          <a:chOff x="0" y="0"/>
          <a:chExt cx="0" cy="0"/>
        </a:xfrm>
      </p:grpSpPr>
      <p:sp>
        <p:nvSpPr>
          <p:cNvPr id="67" name="Google Shape;67;g723d91694e_30_7"/>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8"/>
        <p:cNvGrpSpPr/>
        <p:nvPr/>
      </p:nvGrpSpPr>
      <p:grpSpPr>
        <a:xfrm>
          <a:off x="0" y="0"/>
          <a:ext cx="0" cy="0"/>
          <a:chOff x="0" y="0"/>
          <a:chExt cx="0" cy="0"/>
        </a:xfrm>
      </p:grpSpPr>
      <p:sp>
        <p:nvSpPr>
          <p:cNvPr id="69" name="Google Shape;69;g723d91694e_30_9"/>
          <p:cNvSpPr txBox="1">
            <a:spLocks noGrp="1"/>
          </p:cNvSpPr>
          <p:nvPr>
            <p:ph type="ctrTitle"/>
          </p:nvPr>
        </p:nvSpPr>
        <p:spPr>
          <a:xfrm>
            <a:off x="685800" y="2130425"/>
            <a:ext cx="7772400" cy="1470025"/>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g723d91694e_30_9"/>
          <p:cNvSpPr txBox="1">
            <a:spLocks noGrp="1"/>
          </p:cNvSpPr>
          <p:nvPr>
            <p:ph type="subTitle" idx="1"/>
          </p:nvPr>
        </p:nvSpPr>
        <p:spPr>
          <a:xfrm>
            <a:off x="1371600" y="3886200"/>
            <a:ext cx="6400800" cy="1752600"/>
          </a:xfrm>
          <a:prstGeom prst="rect">
            <a:avLst/>
          </a:prstGeom>
          <a:noFill/>
          <a:ln>
            <a:noFill/>
          </a:ln>
        </p:spPr>
        <p:txBody>
          <a:bodyPr spcFirstLastPara="1" wrap="square" lIns="45700" tIns="46800" rIns="45700" bIns="46800" anchor="t" anchorCtr="0">
            <a:noAutofit/>
          </a:bodyPr>
          <a:lstStyle>
            <a:lvl1pPr lvl="0" algn="ctr">
              <a:lnSpc>
                <a:spcPct val="150000"/>
              </a:lnSpc>
              <a:spcBef>
                <a:spcPts val="400"/>
              </a:spcBef>
              <a:spcAft>
                <a:spcPts val="0"/>
              </a:spcAft>
              <a:buSzPts val="2000"/>
              <a:buNone/>
              <a:defRPr/>
            </a:lvl1pPr>
            <a:lvl2pPr lvl="1" algn="ctr">
              <a:lnSpc>
                <a:spcPct val="150000"/>
              </a:lnSpc>
              <a:spcBef>
                <a:spcPts val="400"/>
              </a:spcBef>
              <a:spcAft>
                <a:spcPts val="0"/>
              </a:spcAft>
              <a:buSzPts val="2000"/>
              <a:buNone/>
              <a:defRPr/>
            </a:lvl2pPr>
            <a:lvl3pPr lvl="2" algn="ctr">
              <a:lnSpc>
                <a:spcPct val="150000"/>
              </a:lnSpc>
              <a:spcBef>
                <a:spcPts val="400"/>
              </a:spcBef>
              <a:spcAft>
                <a:spcPts val="0"/>
              </a:spcAft>
              <a:buSzPts val="2000"/>
              <a:buNone/>
              <a:defRPr/>
            </a:lvl3pPr>
            <a:lvl4pPr lvl="3" algn="ctr">
              <a:lnSpc>
                <a:spcPct val="150000"/>
              </a:lnSpc>
              <a:spcBef>
                <a:spcPts val="400"/>
              </a:spcBef>
              <a:spcAft>
                <a:spcPts val="0"/>
              </a:spcAft>
              <a:buSzPts val="2000"/>
              <a:buNone/>
              <a:defRPr/>
            </a:lvl4pPr>
            <a:lvl5pPr lvl="4" algn="ctr">
              <a:lnSpc>
                <a:spcPct val="150000"/>
              </a:lnSpc>
              <a:spcBef>
                <a:spcPts val="400"/>
              </a:spcBef>
              <a:spcAft>
                <a:spcPts val="0"/>
              </a:spcAft>
              <a:buSzPts val="2000"/>
              <a:buNone/>
              <a:defRPr/>
            </a:lvl5pPr>
            <a:lvl6pPr lvl="5" algn="ctr">
              <a:lnSpc>
                <a:spcPct val="150000"/>
              </a:lnSpc>
              <a:spcBef>
                <a:spcPts val="400"/>
              </a:spcBef>
              <a:spcAft>
                <a:spcPts val="0"/>
              </a:spcAft>
              <a:buSzPts val="2000"/>
              <a:buNone/>
              <a:defRPr/>
            </a:lvl6pPr>
            <a:lvl7pPr lvl="6" algn="ctr">
              <a:lnSpc>
                <a:spcPct val="150000"/>
              </a:lnSpc>
              <a:spcBef>
                <a:spcPts val="400"/>
              </a:spcBef>
              <a:spcAft>
                <a:spcPts val="0"/>
              </a:spcAft>
              <a:buSzPts val="2000"/>
              <a:buNone/>
              <a:defRPr/>
            </a:lvl7pPr>
            <a:lvl8pPr lvl="7" algn="ctr">
              <a:lnSpc>
                <a:spcPct val="150000"/>
              </a:lnSpc>
              <a:spcBef>
                <a:spcPts val="400"/>
              </a:spcBef>
              <a:spcAft>
                <a:spcPts val="0"/>
              </a:spcAft>
              <a:buSzPts val="2000"/>
              <a:buNone/>
              <a:defRPr/>
            </a:lvl8pPr>
            <a:lvl9pPr lvl="8" algn="ctr">
              <a:lnSpc>
                <a:spcPct val="150000"/>
              </a:lnSpc>
              <a:spcBef>
                <a:spcPts val="400"/>
              </a:spcBef>
              <a:spcAft>
                <a:spcPts val="0"/>
              </a:spcAft>
              <a:buSzPts val="2000"/>
              <a:buNone/>
              <a:defRPr/>
            </a:lvl9pPr>
          </a:lstStyle>
          <a:p>
            <a:endParaRPr/>
          </a:p>
        </p:txBody>
      </p:sp>
      <p:sp>
        <p:nvSpPr>
          <p:cNvPr id="71" name="Google Shape;71;g723d91694e_30_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g723d91694e_30_13"/>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g723d91694e_30_13"/>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75" name="Google Shape;75;g723d91694e_30_13"/>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6"/>
        <p:cNvGrpSpPr/>
        <p:nvPr/>
      </p:nvGrpSpPr>
      <p:grpSpPr>
        <a:xfrm>
          <a:off x="0" y="0"/>
          <a:ext cx="0" cy="0"/>
          <a:chOff x="0" y="0"/>
          <a:chExt cx="0" cy="0"/>
        </a:xfrm>
      </p:grpSpPr>
      <p:sp>
        <p:nvSpPr>
          <p:cNvPr id="77" name="Google Shape;77;g723d91694e_30_17"/>
          <p:cNvSpPr txBox="1">
            <a:spLocks noGrp="1"/>
          </p:cNvSpPr>
          <p:nvPr>
            <p:ph type="title"/>
          </p:nvPr>
        </p:nvSpPr>
        <p:spPr>
          <a:xfrm>
            <a:off x="722313" y="4406900"/>
            <a:ext cx="7772400" cy="1362075"/>
          </a:xfrm>
          <a:prstGeom prst="rect">
            <a:avLst/>
          </a:prstGeom>
          <a:noFill/>
          <a:ln>
            <a:noFill/>
          </a:ln>
        </p:spPr>
        <p:txBody>
          <a:bodyPr spcFirstLastPara="1" wrap="square" lIns="45700" tIns="46800" rIns="45700" bIns="46800" anchor="t" anchorCtr="0">
            <a:noAutofit/>
          </a:bodyPr>
          <a:lstStyle>
            <a:lvl1pPr lvl="0" algn="l">
              <a:lnSpc>
                <a:spcPct val="100000"/>
              </a:lnSpc>
              <a:spcBef>
                <a:spcPts val="0"/>
              </a:spcBef>
              <a:spcAft>
                <a:spcPts val="0"/>
              </a:spcAft>
              <a:buSzPts val="1400"/>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g723d91694e_30_17"/>
          <p:cNvSpPr txBox="1">
            <a:spLocks noGrp="1"/>
          </p:cNvSpPr>
          <p:nvPr>
            <p:ph type="body" idx="1"/>
          </p:nvPr>
        </p:nvSpPr>
        <p:spPr>
          <a:xfrm>
            <a:off x="722313" y="2906713"/>
            <a:ext cx="7772400" cy="1500187"/>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000"/>
              <a:buNone/>
              <a:defRPr sz="2000"/>
            </a:lvl1pPr>
            <a:lvl2pPr marL="914400" lvl="1" indent="-228600" algn="l">
              <a:lnSpc>
                <a:spcPct val="150000"/>
              </a:lnSpc>
              <a:spcBef>
                <a:spcPts val="400"/>
              </a:spcBef>
              <a:spcAft>
                <a:spcPts val="0"/>
              </a:spcAft>
              <a:buSzPts val="1800"/>
              <a:buNone/>
              <a:defRPr sz="1800"/>
            </a:lvl2pPr>
            <a:lvl3pPr marL="1371600" lvl="2" indent="-228600" algn="l">
              <a:lnSpc>
                <a:spcPct val="150000"/>
              </a:lnSpc>
              <a:spcBef>
                <a:spcPts val="400"/>
              </a:spcBef>
              <a:spcAft>
                <a:spcPts val="0"/>
              </a:spcAft>
              <a:buSzPts val="1600"/>
              <a:buNone/>
              <a:defRPr sz="1600"/>
            </a:lvl3pPr>
            <a:lvl4pPr marL="1828800" lvl="3" indent="-228600" algn="l">
              <a:lnSpc>
                <a:spcPct val="150000"/>
              </a:lnSpc>
              <a:spcBef>
                <a:spcPts val="400"/>
              </a:spcBef>
              <a:spcAft>
                <a:spcPts val="0"/>
              </a:spcAft>
              <a:buSzPts val="1400"/>
              <a:buNone/>
              <a:defRPr sz="1400"/>
            </a:lvl4pPr>
            <a:lvl5pPr marL="2286000" lvl="4" indent="-228600" algn="l">
              <a:lnSpc>
                <a:spcPct val="150000"/>
              </a:lnSpc>
              <a:spcBef>
                <a:spcPts val="400"/>
              </a:spcBef>
              <a:spcAft>
                <a:spcPts val="0"/>
              </a:spcAft>
              <a:buSzPts val="1400"/>
              <a:buNone/>
              <a:defRPr sz="1400"/>
            </a:lvl5pPr>
            <a:lvl6pPr marL="2743200" lvl="5" indent="-228600" algn="l">
              <a:lnSpc>
                <a:spcPct val="150000"/>
              </a:lnSpc>
              <a:spcBef>
                <a:spcPts val="400"/>
              </a:spcBef>
              <a:spcAft>
                <a:spcPts val="0"/>
              </a:spcAft>
              <a:buSzPts val="1400"/>
              <a:buNone/>
              <a:defRPr sz="1400"/>
            </a:lvl6pPr>
            <a:lvl7pPr marL="3200400" lvl="6" indent="-228600" algn="l">
              <a:lnSpc>
                <a:spcPct val="150000"/>
              </a:lnSpc>
              <a:spcBef>
                <a:spcPts val="400"/>
              </a:spcBef>
              <a:spcAft>
                <a:spcPts val="0"/>
              </a:spcAft>
              <a:buSzPts val="1400"/>
              <a:buNone/>
              <a:defRPr sz="1400"/>
            </a:lvl7pPr>
            <a:lvl8pPr marL="3657600" lvl="7" indent="-228600" algn="l">
              <a:lnSpc>
                <a:spcPct val="150000"/>
              </a:lnSpc>
              <a:spcBef>
                <a:spcPts val="400"/>
              </a:spcBef>
              <a:spcAft>
                <a:spcPts val="0"/>
              </a:spcAft>
              <a:buSzPts val="1400"/>
              <a:buNone/>
              <a:defRPr sz="1400"/>
            </a:lvl8pPr>
            <a:lvl9pPr marL="4114800" lvl="8" indent="-228600" algn="l">
              <a:lnSpc>
                <a:spcPct val="150000"/>
              </a:lnSpc>
              <a:spcBef>
                <a:spcPts val="400"/>
              </a:spcBef>
              <a:spcAft>
                <a:spcPts val="0"/>
              </a:spcAft>
              <a:buSzPts val="1400"/>
              <a:buNone/>
              <a:defRPr sz="1400"/>
            </a:lvl9pPr>
          </a:lstStyle>
          <a:p>
            <a:endParaRPr/>
          </a:p>
        </p:txBody>
      </p:sp>
      <p:sp>
        <p:nvSpPr>
          <p:cNvPr id="79" name="Google Shape;79;g723d91694e_30_17"/>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0"/>
        <p:cNvGrpSpPr/>
        <p:nvPr/>
      </p:nvGrpSpPr>
      <p:grpSpPr>
        <a:xfrm>
          <a:off x="0" y="0"/>
          <a:ext cx="0" cy="0"/>
          <a:chOff x="0" y="0"/>
          <a:chExt cx="0" cy="0"/>
        </a:xfrm>
      </p:grpSpPr>
      <p:sp>
        <p:nvSpPr>
          <p:cNvPr id="81" name="Google Shape;81;g723d91694e_30_21"/>
          <p:cNvSpPr txBox="1">
            <a:spLocks noGrp="1"/>
          </p:cNvSpPr>
          <p:nvPr>
            <p:ph type="body" idx="1"/>
          </p:nvPr>
        </p:nvSpPr>
        <p:spPr>
          <a:xfrm>
            <a:off x="457200" y="1524000"/>
            <a:ext cx="4037013"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800"/>
            </a:lvl1pPr>
            <a:lvl2pPr marL="914400" lvl="1" indent="-228600" algn="l">
              <a:lnSpc>
                <a:spcPct val="150000"/>
              </a:lnSpc>
              <a:spcBef>
                <a:spcPts val="400"/>
              </a:spcBef>
              <a:spcAft>
                <a:spcPts val="0"/>
              </a:spcAft>
              <a:buSzPts val="1400"/>
              <a:buNone/>
              <a:defRPr sz="2400"/>
            </a:lvl2pPr>
            <a:lvl3pPr marL="1371600" lvl="2" indent="-228600" algn="l">
              <a:lnSpc>
                <a:spcPct val="150000"/>
              </a:lnSpc>
              <a:spcBef>
                <a:spcPts val="400"/>
              </a:spcBef>
              <a:spcAft>
                <a:spcPts val="0"/>
              </a:spcAft>
              <a:buSzPts val="1400"/>
              <a:buNone/>
              <a:defRPr sz="2000"/>
            </a:lvl3pPr>
            <a:lvl4pPr marL="1828800" lvl="3" indent="-228600" algn="l">
              <a:lnSpc>
                <a:spcPct val="150000"/>
              </a:lnSpc>
              <a:spcBef>
                <a:spcPts val="400"/>
              </a:spcBef>
              <a:spcAft>
                <a:spcPts val="0"/>
              </a:spcAft>
              <a:buSzPts val="1400"/>
              <a:buNone/>
              <a:defRPr sz="1800"/>
            </a:lvl4pPr>
            <a:lvl5pPr marL="2286000" lvl="4" indent="-228600" algn="l">
              <a:lnSpc>
                <a:spcPct val="150000"/>
              </a:lnSpc>
              <a:spcBef>
                <a:spcPts val="400"/>
              </a:spcBef>
              <a:spcAft>
                <a:spcPts val="0"/>
              </a:spcAft>
              <a:buSzPts val="1400"/>
              <a:buNone/>
              <a:defRPr sz="1800"/>
            </a:lvl5pPr>
            <a:lvl6pPr marL="2743200" lvl="5" indent="-228600" algn="l">
              <a:lnSpc>
                <a:spcPct val="150000"/>
              </a:lnSpc>
              <a:spcBef>
                <a:spcPts val="400"/>
              </a:spcBef>
              <a:spcAft>
                <a:spcPts val="0"/>
              </a:spcAft>
              <a:buSzPts val="1400"/>
              <a:buNone/>
              <a:defRPr sz="1800"/>
            </a:lvl6pPr>
            <a:lvl7pPr marL="3200400" lvl="6" indent="-228600" algn="l">
              <a:lnSpc>
                <a:spcPct val="150000"/>
              </a:lnSpc>
              <a:spcBef>
                <a:spcPts val="400"/>
              </a:spcBef>
              <a:spcAft>
                <a:spcPts val="0"/>
              </a:spcAft>
              <a:buSzPts val="1400"/>
              <a:buNone/>
              <a:defRPr sz="1800"/>
            </a:lvl7pPr>
            <a:lvl8pPr marL="3657600" lvl="7" indent="-228600" algn="l">
              <a:lnSpc>
                <a:spcPct val="150000"/>
              </a:lnSpc>
              <a:spcBef>
                <a:spcPts val="400"/>
              </a:spcBef>
              <a:spcAft>
                <a:spcPts val="0"/>
              </a:spcAft>
              <a:buSzPts val="1400"/>
              <a:buNone/>
              <a:defRPr sz="1800"/>
            </a:lvl8pPr>
            <a:lvl9pPr marL="4114800" lvl="8" indent="-228600" algn="l">
              <a:lnSpc>
                <a:spcPct val="150000"/>
              </a:lnSpc>
              <a:spcBef>
                <a:spcPts val="400"/>
              </a:spcBef>
              <a:spcAft>
                <a:spcPts val="0"/>
              </a:spcAft>
              <a:buSzPts val="1400"/>
              <a:buNone/>
              <a:defRPr sz="1800"/>
            </a:lvl9pPr>
          </a:lstStyle>
          <a:p>
            <a:endParaRPr/>
          </a:p>
        </p:txBody>
      </p:sp>
      <p:sp>
        <p:nvSpPr>
          <p:cNvPr id="82" name="Google Shape;82;g723d91694e_30_21"/>
          <p:cNvSpPr txBox="1">
            <a:spLocks noGrp="1"/>
          </p:cNvSpPr>
          <p:nvPr>
            <p:ph type="body" idx="2"/>
          </p:nvPr>
        </p:nvSpPr>
        <p:spPr>
          <a:xfrm>
            <a:off x="4646613" y="1524000"/>
            <a:ext cx="4038600"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800"/>
            </a:lvl1pPr>
            <a:lvl2pPr marL="914400" lvl="1" indent="-228600" algn="l">
              <a:lnSpc>
                <a:spcPct val="150000"/>
              </a:lnSpc>
              <a:spcBef>
                <a:spcPts val="400"/>
              </a:spcBef>
              <a:spcAft>
                <a:spcPts val="0"/>
              </a:spcAft>
              <a:buSzPts val="1400"/>
              <a:buNone/>
              <a:defRPr sz="2400"/>
            </a:lvl2pPr>
            <a:lvl3pPr marL="1371600" lvl="2" indent="-228600" algn="l">
              <a:lnSpc>
                <a:spcPct val="150000"/>
              </a:lnSpc>
              <a:spcBef>
                <a:spcPts val="400"/>
              </a:spcBef>
              <a:spcAft>
                <a:spcPts val="0"/>
              </a:spcAft>
              <a:buSzPts val="1400"/>
              <a:buNone/>
              <a:defRPr sz="2000"/>
            </a:lvl3pPr>
            <a:lvl4pPr marL="1828800" lvl="3" indent="-228600" algn="l">
              <a:lnSpc>
                <a:spcPct val="150000"/>
              </a:lnSpc>
              <a:spcBef>
                <a:spcPts val="400"/>
              </a:spcBef>
              <a:spcAft>
                <a:spcPts val="0"/>
              </a:spcAft>
              <a:buSzPts val="1400"/>
              <a:buNone/>
              <a:defRPr sz="1800"/>
            </a:lvl4pPr>
            <a:lvl5pPr marL="2286000" lvl="4" indent="-228600" algn="l">
              <a:lnSpc>
                <a:spcPct val="150000"/>
              </a:lnSpc>
              <a:spcBef>
                <a:spcPts val="400"/>
              </a:spcBef>
              <a:spcAft>
                <a:spcPts val="0"/>
              </a:spcAft>
              <a:buSzPts val="1400"/>
              <a:buNone/>
              <a:defRPr sz="1800"/>
            </a:lvl5pPr>
            <a:lvl6pPr marL="2743200" lvl="5" indent="-228600" algn="l">
              <a:lnSpc>
                <a:spcPct val="150000"/>
              </a:lnSpc>
              <a:spcBef>
                <a:spcPts val="400"/>
              </a:spcBef>
              <a:spcAft>
                <a:spcPts val="0"/>
              </a:spcAft>
              <a:buSzPts val="1400"/>
              <a:buNone/>
              <a:defRPr sz="1800"/>
            </a:lvl6pPr>
            <a:lvl7pPr marL="3200400" lvl="6" indent="-228600" algn="l">
              <a:lnSpc>
                <a:spcPct val="150000"/>
              </a:lnSpc>
              <a:spcBef>
                <a:spcPts val="400"/>
              </a:spcBef>
              <a:spcAft>
                <a:spcPts val="0"/>
              </a:spcAft>
              <a:buSzPts val="1400"/>
              <a:buNone/>
              <a:defRPr sz="1800"/>
            </a:lvl7pPr>
            <a:lvl8pPr marL="3657600" lvl="7" indent="-228600" algn="l">
              <a:lnSpc>
                <a:spcPct val="150000"/>
              </a:lnSpc>
              <a:spcBef>
                <a:spcPts val="400"/>
              </a:spcBef>
              <a:spcAft>
                <a:spcPts val="0"/>
              </a:spcAft>
              <a:buSzPts val="1400"/>
              <a:buNone/>
              <a:defRPr sz="1800"/>
            </a:lvl8pPr>
            <a:lvl9pPr marL="4114800" lvl="8" indent="-228600" algn="l">
              <a:lnSpc>
                <a:spcPct val="150000"/>
              </a:lnSpc>
              <a:spcBef>
                <a:spcPts val="400"/>
              </a:spcBef>
              <a:spcAft>
                <a:spcPts val="0"/>
              </a:spcAft>
              <a:buSzPts val="1400"/>
              <a:buNone/>
              <a:defRPr sz="1800"/>
            </a:lvl9pPr>
          </a:lstStyle>
          <a:p>
            <a:endParaRPr/>
          </a:p>
        </p:txBody>
      </p:sp>
      <p:sp>
        <p:nvSpPr>
          <p:cNvPr id="83" name="Google Shape;83;g723d91694e_30_2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4"/>
        <p:cNvGrpSpPr/>
        <p:nvPr/>
      </p:nvGrpSpPr>
      <p:grpSpPr>
        <a:xfrm>
          <a:off x="0" y="0"/>
          <a:ext cx="0" cy="0"/>
          <a:chOff x="0" y="0"/>
          <a:chExt cx="0" cy="0"/>
        </a:xfrm>
      </p:grpSpPr>
      <p:sp>
        <p:nvSpPr>
          <p:cNvPr id="85" name="Google Shape;85;g723d91694e_30_25"/>
          <p:cNvSpPr txBox="1">
            <a:spLocks noGrp="1"/>
          </p:cNvSpPr>
          <p:nvPr>
            <p:ph type="title"/>
          </p:nvPr>
        </p:nvSpPr>
        <p:spPr>
          <a:xfrm>
            <a:off x="457200" y="274638"/>
            <a:ext cx="8229600" cy="1143000"/>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g723d91694e_30_25"/>
          <p:cNvSpPr txBox="1">
            <a:spLocks noGrp="1"/>
          </p:cNvSpPr>
          <p:nvPr>
            <p:ph type="body" idx="1"/>
          </p:nvPr>
        </p:nvSpPr>
        <p:spPr>
          <a:xfrm>
            <a:off x="457200" y="1535113"/>
            <a:ext cx="4040188" cy="639762"/>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400"/>
              <a:buNone/>
              <a:defRPr sz="2400" b="1"/>
            </a:lvl1pPr>
            <a:lvl2pPr marL="914400" lvl="1" indent="-228600" algn="l">
              <a:lnSpc>
                <a:spcPct val="150000"/>
              </a:lnSpc>
              <a:spcBef>
                <a:spcPts val="400"/>
              </a:spcBef>
              <a:spcAft>
                <a:spcPts val="0"/>
              </a:spcAft>
              <a:buSzPts val="2000"/>
              <a:buNone/>
              <a:defRPr sz="2000" b="1"/>
            </a:lvl2pPr>
            <a:lvl3pPr marL="1371600" lvl="2" indent="-228600" algn="l">
              <a:lnSpc>
                <a:spcPct val="150000"/>
              </a:lnSpc>
              <a:spcBef>
                <a:spcPts val="400"/>
              </a:spcBef>
              <a:spcAft>
                <a:spcPts val="0"/>
              </a:spcAft>
              <a:buSzPts val="1800"/>
              <a:buNone/>
              <a:defRPr sz="1800" b="1"/>
            </a:lvl3pPr>
            <a:lvl4pPr marL="1828800" lvl="3" indent="-228600" algn="l">
              <a:lnSpc>
                <a:spcPct val="150000"/>
              </a:lnSpc>
              <a:spcBef>
                <a:spcPts val="400"/>
              </a:spcBef>
              <a:spcAft>
                <a:spcPts val="0"/>
              </a:spcAft>
              <a:buSzPts val="1600"/>
              <a:buNone/>
              <a:defRPr sz="1600" b="1"/>
            </a:lvl4pPr>
            <a:lvl5pPr marL="2286000" lvl="4" indent="-228600" algn="l">
              <a:lnSpc>
                <a:spcPct val="150000"/>
              </a:lnSpc>
              <a:spcBef>
                <a:spcPts val="400"/>
              </a:spcBef>
              <a:spcAft>
                <a:spcPts val="0"/>
              </a:spcAft>
              <a:buSzPts val="1600"/>
              <a:buNone/>
              <a:defRPr sz="1600" b="1"/>
            </a:lvl5pPr>
            <a:lvl6pPr marL="2743200" lvl="5" indent="-228600" algn="l">
              <a:lnSpc>
                <a:spcPct val="150000"/>
              </a:lnSpc>
              <a:spcBef>
                <a:spcPts val="400"/>
              </a:spcBef>
              <a:spcAft>
                <a:spcPts val="0"/>
              </a:spcAft>
              <a:buSzPts val="1600"/>
              <a:buNone/>
              <a:defRPr sz="1600" b="1"/>
            </a:lvl6pPr>
            <a:lvl7pPr marL="3200400" lvl="6" indent="-228600" algn="l">
              <a:lnSpc>
                <a:spcPct val="150000"/>
              </a:lnSpc>
              <a:spcBef>
                <a:spcPts val="400"/>
              </a:spcBef>
              <a:spcAft>
                <a:spcPts val="0"/>
              </a:spcAft>
              <a:buSzPts val="1600"/>
              <a:buNone/>
              <a:defRPr sz="1600" b="1"/>
            </a:lvl7pPr>
            <a:lvl8pPr marL="3657600" lvl="7" indent="-228600" algn="l">
              <a:lnSpc>
                <a:spcPct val="150000"/>
              </a:lnSpc>
              <a:spcBef>
                <a:spcPts val="400"/>
              </a:spcBef>
              <a:spcAft>
                <a:spcPts val="0"/>
              </a:spcAft>
              <a:buSzPts val="1600"/>
              <a:buNone/>
              <a:defRPr sz="1600" b="1"/>
            </a:lvl8pPr>
            <a:lvl9pPr marL="4114800" lvl="8" indent="-228600" algn="l">
              <a:lnSpc>
                <a:spcPct val="150000"/>
              </a:lnSpc>
              <a:spcBef>
                <a:spcPts val="400"/>
              </a:spcBef>
              <a:spcAft>
                <a:spcPts val="0"/>
              </a:spcAft>
              <a:buSzPts val="1600"/>
              <a:buNone/>
              <a:defRPr sz="1600" b="1"/>
            </a:lvl9pPr>
          </a:lstStyle>
          <a:p>
            <a:endParaRPr/>
          </a:p>
        </p:txBody>
      </p:sp>
      <p:sp>
        <p:nvSpPr>
          <p:cNvPr id="87" name="Google Shape;87;g723d91694e_30_25"/>
          <p:cNvSpPr txBox="1">
            <a:spLocks noGrp="1"/>
          </p:cNvSpPr>
          <p:nvPr>
            <p:ph type="body" idx="2"/>
          </p:nvPr>
        </p:nvSpPr>
        <p:spPr>
          <a:xfrm>
            <a:off x="457200" y="2174875"/>
            <a:ext cx="4040188" cy="3951288"/>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400"/>
            </a:lvl1pPr>
            <a:lvl2pPr marL="914400" lvl="1" indent="-228600" algn="l">
              <a:lnSpc>
                <a:spcPct val="150000"/>
              </a:lnSpc>
              <a:spcBef>
                <a:spcPts val="400"/>
              </a:spcBef>
              <a:spcAft>
                <a:spcPts val="0"/>
              </a:spcAft>
              <a:buSzPts val="1400"/>
              <a:buNone/>
              <a:defRPr sz="2000"/>
            </a:lvl2pPr>
            <a:lvl3pPr marL="1371600" lvl="2" indent="-228600" algn="l">
              <a:lnSpc>
                <a:spcPct val="150000"/>
              </a:lnSpc>
              <a:spcBef>
                <a:spcPts val="400"/>
              </a:spcBef>
              <a:spcAft>
                <a:spcPts val="0"/>
              </a:spcAft>
              <a:buSzPts val="1400"/>
              <a:buNone/>
              <a:defRPr sz="1800"/>
            </a:lvl3pPr>
            <a:lvl4pPr marL="1828800" lvl="3" indent="-228600" algn="l">
              <a:lnSpc>
                <a:spcPct val="150000"/>
              </a:lnSpc>
              <a:spcBef>
                <a:spcPts val="400"/>
              </a:spcBef>
              <a:spcAft>
                <a:spcPts val="0"/>
              </a:spcAft>
              <a:buSzPts val="1400"/>
              <a:buNone/>
              <a:defRPr sz="1600"/>
            </a:lvl4pPr>
            <a:lvl5pPr marL="2286000" lvl="4" indent="-228600" algn="l">
              <a:lnSpc>
                <a:spcPct val="150000"/>
              </a:lnSpc>
              <a:spcBef>
                <a:spcPts val="400"/>
              </a:spcBef>
              <a:spcAft>
                <a:spcPts val="0"/>
              </a:spcAft>
              <a:buSzPts val="1400"/>
              <a:buNone/>
              <a:defRPr sz="1600"/>
            </a:lvl5pPr>
            <a:lvl6pPr marL="2743200" lvl="5" indent="-228600" algn="l">
              <a:lnSpc>
                <a:spcPct val="150000"/>
              </a:lnSpc>
              <a:spcBef>
                <a:spcPts val="400"/>
              </a:spcBef>
              <a:spcAft>
                <a:spcPts val="0"/>
              </a:spcAft>
              <a:buSzPts val="1400"/>
              <a:buNone/>
              <a:defRPr sz="1600"/>
            </a:lvl6pPr>
            <a:lvl7pPr marL="3200400" lvl="6" indent="-228600" algn="l">
              <a:lnSpc>
                <a:spcPct val="150000"/>
              </a:lnSpc>
              <a:spcBef>
                <a:spcPts val="400"/>
              </a:spcBef>
              <a:spcAft>
                <a:spcPts val="0"/>
              </a:spcAft>
              <a:buSzPts val="1400"/>
              <a:buNone/>
              <a:defRPr sz="1600"/>
            </a:lvl7pPr>
            <a:lvl8pPr marL="3657600" lvl="7" indent="-228600" algn="l">
              <a:lnSpc>
                <a:spcPct val="150000"/>
              </a:lnSpc>
              <a:spcBef>
                <a:spcPts val="400"/>
              </a:spcBef>
              <a:spcAft>
                <a:spcPts val="0"/>
              </a:spcAft>
              <a:buSzPts val="1400"/>
              <a:buNone/>
              <a:defRPr sz="1600"/>
            </a:lvl8pPr>
            <a:lvl9pPr marL="4114800" lvl="8" indent="-228600" algn="l">
              <a:lnSpc>
                <a:spcPct val="150000"/>
              </a:lnSpc>
              <a:spcBef>
                <a:spcPts val="400"/>
              </a:spcBef>
              <a:spcAft>
                <a:spcPts val="0"/>
              </a:spcAft>
              <a:buSzPts val="1400"/>
              <a:buNone/>
              <a:defRPr sz="1600"/>
            </a:lvl9pPr>
          </a:lstStyle>
          <a:p>
            <a:endParaRPr/>
          </a:p>
        </p:txBody>
      </p:sp>
      <p:sp>
        <p:nvSpPr>
          <p:cNvPr id="88" name="Google Shape;88;g723d91694e_30_25"/>
          <p:cNvSpPr txBox="1">
            <a:spLocks noGrp="1"/>
          </p:cNvSpPr>
          <p:nvPr>
            <p:ph type="body" idx="3"/>
          </p:nvPr>
        </p:nvSpPr>
        <p:spPr>
          <a:xfrm>
            <a:off x="4645025" y="1535113"/>
            <a:ext cx="4041775" cy="639762"/>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400"/>
              <a:buNone/>
              <a:defRPr sz="2400" b="1"/>
            </a:lvl1pPr>
            <a:lvl2pPr marL="914400" lvl="1" indent="-228600" algn="l">
              <a:lnSpc>
                <a:spcPct val="150000"/>
              </a:lnSpc>
              <a:spcBef>
                <a:spcPts val="400"/>
              </a:spcBef>
              <a:spcAft>
                <a:spcPts val="0"/>
              </a:spcAft>
              <a:buSzPts val="2000"/>
              <a:buNone/>
              <a:defRPr sz="2000" b="1"/>
            </a:lvl2pPr>
            <a:lvl3pPr marL="1371600" lvl="2" indent="-228600" algn="l">
              <a:lnSpc>
                <a:spcPct val="150000"/>
              </a:lnSpc>
              <a:spcBef>
                <a:spcPts val="400"/>
              </a:spcBef>
              <a:spcAft>
                <a:spcPts val="0"/>
              </a:spcAft>
              <a:buSzPts val="1800"/>
              <a:buNone/>
              <a:defRPr sz="1800" b="1"/>
            </a:lvl3pPr>
            <a:lvl4pPr marL="1828800" lvl="3" indent="-228600" algn="l">
              <a:lnSpc>
                <a:spcPct val="150000"/>
              </a:lnSpc>
              <a:spcBef>
                <a:spcPts val="400"/>
              </a:spcBef>
              <a:spcAft>
                <a:spcPts val="0"/>
              </a:spcAft>
              <a:buSzPts val="1600"/>
              <a:buNone/>
              <a:defRPr sz="1600" b="1"/>
            </a:lvl4pPr>
            <a:lvl5pPr marL="2286000" lvl="4" indent="-228600" algn="l">
              <a:lnSpc>
                <a:spcPct val="150000"/>
              </a:lnSpc>
              <a:spcBef>
                <a:spcPts val="400"/>
              </a:spcBef>
              <a:spcAft>
                <a:spcPts val="0"/>
              </a:spcAft>
              <a:buSzPts val="1600"/>
              <a:buNone/>
              <a:defRPr sz="1600" b="1"/>
            </a:lvl5pPr>
            <a:lvl6pPr marL="2743200" lvl="5" indent="-228600" algn="l">
              <a:lnSpc>
                <a:spcPct val="150000"/>
              </a:lnSpc>
              <a:spcBef>
                <a:spcPts val="400"/>
              </a:spcBef>
              <a:spcAft>
                <a:spcPts val="0"/>
              </a:spcAft>
              <a:buSzPts val="1600"/>
              <a:buNone/>
              <a:defRPr sz="1600" b="1"/>
            </a:lvl6pPr>
            <a:lvl7pPr marL="3200400" lvl="6" indent="-228600" algn="l">
              <a:lnSpc>
                <a:spcPct val="150000"/>
              </a:lnSpc>
              <a:spcBef>
                <a:spcPts val="400"/>
              </a:spcBef>
              <a:spcAft>
                <a:spcPts val="0"/>
              </a:spcAft>
              <a:buSzPts val="1600"/>
              <a:buNone/>
              <a:defRPr sz="1600" b="1"/>
            </a:lvl7pPr>
            <a:lvl8pPr marL="3657600" lvl="7" indent="-228600" algn="l">
              <a:lnSpc>
                <a:spcPct val="150000"/>
              </a:lnSpc>
              <a:spcBef>
                <a:spcPts val="400"/>
              </a:spcBef>
              <a:spcAft>
                <a:spcPts val="0"/>
              </a:spcAft>
              <a:buSzPts val="1600"/>
              <a:buNone/>
              <a:defRPr sz="1600" b="1"/>
            </a:lvl8pPr>
            <a:lvl9pPr marL="4114800" lvl="8" indent="-228600" algn="l">
              <a:lnSpc>
                <a:spcPct val="150000"/>
              </a:lnSpc>
              <a:spcBef>
                <a:spcPts val="400"/>
              </a:spcBef>
              <a:spcAft>
                <a:spcPts val="0"/>
              </a:spcAft>
              <a:buSzPts val="1600"/>
              <a:buNone/>
              <a:defRPr sz="1600" b="1"/>
            </a:lvl9pPr>
          </a:lstStyle>
          <a:p>
            <a:endParaRPr/>
          </a:p>
        </p:txBody>
      </p:sp>
      <p:sp>
        <p:nvSpPr>
          <p:cNvPr id="89" name="Google Shape;89;g723d91694e_30_25"/>
          <p:cNvSpPr txBox="1">
            <a:spLocks noGrp="1"/>
          </p:cNvSpPr>
          <p:nvPr>
            <p:ph type="body" idx="4"/>
          </p:nvPr>
        </p:nvSpPr>
        <p:spPr>
          <a:xfrm>
            <a:off x="4645025" y="2174875"/>
            <a:ext cx="4041775" cy="3951288"/>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400"/>
            </a:lvl1pPr>
            <a:lvl2pPr marL="914400" lvl="1" indent="-228600" algn="l">
              <a:lnSpc>
                <a:spcPct val="150000"/>
              </a:lnSpc>
              <a:spcBef>
                <a:spcPts val="400"/>
              </a:spcBef>
              <a:spcAft>
                <a:spcPts val="0"/>
              </a:spcAft>
              <a:buSzPts val="1400"/>
              <a:buNone/>
              <a:defRPr sz="2000"/>
            </a:lvl2pPr>
            <a:lvl3pPr marL="1371600" lvl="2" indent="-228600" algn="l">
              <a:lnSpc>
                <a:spcPct val="150000"/>
              </a:lnSpc>
              <a:spcBef>
                <a:spcPts val="400"/>
              </a:spcBef>
              <a:spcAft>
                <a:spcPts val="0"/>
              </a:spcAft>
              <a:buSzPts val="1400"/>
              <a:buNone/>
              <a:defRPr sz="1800"/>
            </a:lvl3pPr>
            <a:lvl4pPr marL="1828800" lvl="3" indent="-228600" algn="l">
              <a:lnSpc>
                <a:spcPct val="150000"/>
              </a:lnSpc>
              <a:spcBef>
                <a:spcPts val="400"/>
              </a:spcBef>
              <a:spcAft>
                <a:spcPts val="0"/>
              </a:spcAft>
              <a:buSzPts val="1400"/>
              <a:buNone/>
              <a:defRPr sz="1600"/>
            </a:lvl4pPr>
            <a:lvl5pPr marL="2286000" lvl="4" indent="-228600" algn="l">
              <a:lnSpc>
                <a:spcPct val="150000"/>
              </a:lnSpc>
              <a:spcBef>
                <a:spcPts val="400"/>
              </a:spcBef>
              <a:spcAft>
                <a:spcPts val="0"/>
              </a:spcAft>
              <a:buSzPts val="1400"/>
              <a:buNone/>
              <a:defRPr sz="1600"/>
            </a:lvl5pPr>
            <a:lvl6pPr marL="2743200" lvl="5" indent="-228600" algn="l">
              <a:lnSpc>
                <a:spcPct val="150000"/>
              </a:lnSpc>
              <a:spcBef>
                <a:spcPts val="400"/>
              </a:spcBef>
              <a:spcAft>
                <a:spcPts val="0"/>
              </a:spcAft>
              <a:buSzPts val="1400"/>
              <a:buNone/>
              <a:defRPr sz="1600"/>
            </a:lvl6pPr>
            <a:lvl7pPr marL="3200400" lvl="6" indent="-228600" algn="l">
              <a:lnSpc>
                <a:spcPct val="150000"/>
              </a:lnSpc>
              <a:spcBef>
                <a:spcPts val="400"/>
              </a:spcBef>
              <a:spcAft>
                <a:spcPts val="0"/>
              </a:spcAft>
              <a:buSzPts val="1400"/>
              <a:buNone/>
              <a:defRPr sz="1600"/>
            </a:lvl7pPr>
            <a:lvl8pPr marL="3657600" lvl="7" indent="-228600" algn="l">
              <a:lnSpc>
                <a:spcPct val="150000"/>
              </a:lnSpc>
              <a:spcBef>
                <a:spcPts val="400"/>
              </a:spcBef>
              <a:spcAft>
                <a:spcPts val="0"/>
              </a:spcAft>
              <a:buSzPts val="1400"/>
              <a:buNone/>
              <a:defRPr sz="1600"/>
            </a:lvl8pPr>
            <a:lvl9pPr marL="4114800" lvl="8" indent="-228600" algn="l">
              <a:lnSpc>
                <a:spcPct val="150000"/>
              </a:lnSpc>
              <a:spcBef>
                <a:spcPts val="400"/>
              </a:spcBef>
              <a:spcAft>
                <a:spcPts val="0"/>
              </a:spcAft>
              <a:buSzPts val="1400"/>
              <a:buNone/>
              <a:defRPr sz="1600"/>
            </a:lvl9pPr>
          </a:lstStyle>
          <a:p>
            <a:endParaRPr/>
          </a:p>
        </p:txBody>
      </p:sp>
      <p:sp>
        <p:nvSpPr>
          <p:cNvPr id="90" name="Google Shape;90;g723d91694e_30_25"/>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723d91694e_30_32"/>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g723d91694e_30_32"/>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4"/>
        <p:cNvGrpSpPr/>
        <p:nvPr/>
      </p:nvGrpSpPr>
      <p:grpSpPr>
        <a:xfrm>
          <a:off x="0" y="0"/>
          <a:ext cx="0" cy="0"/>
          <a:chOff x="0" y="0"/>
          <a:chExt cx="0" cy="0"/>
        </a:xfrm>
      </p:grpSpPr>
      <p:sp>
        <p:nvSpPr>
          <p:cNvPr id="95" name="Google Shape;95;g723d91694e_30_35"/>
          <p:cNvSpPr txBox="1">
            <a:spLocks noGrp="1"/>
          </p:cNvSpPr>
          <p:nvPr>
            <p:ph type="title"/>
          </p:nvPr>
        </p:nvSpPr>
        <p:spPr>
          <a:xfrm>
            <a:off x="457200" y="273050"/>
            <a:ext cx="3008313" cy="1162050"/>
          </a:xfrm>
          <a:prstGeom prst="rect">
            <a:avLst/>
          </a:prstGeom>
          <a:noFill/>
          <a:ln>
            <a:noFill/>
          </a:ln>
        </p:spPr>
        <p:txBody>
          <a:bodyPr spcFirstLastPara="1" wrap="square" lIns="45700" tIns="46800" rIns="45700" bIns="468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g723d91694e_30_35"/>
          <p:cNvSpPr txBox="1">
            <a:spLocks noGrp="1"/>
          </p:cNvSpPr>
          <p:nvPr>
            <p:ph type="body" idx="1"/>
          </p:nvPr>
        </p:nvSpPr>
        <p:spPr>
          <a:xfrm>
            <a:off x="3575050" y="273050"/>
            <a:ext cx="5111750" cy="585311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3200"/>
            </a:lvl1pPr>
            <a:lvl2pPr marL="914400" lvl="1" indent="-228600" algn="l">
              <a:lnSpc>
                <a:spcPct val="150000"/>
              </a:lnSpc>
              <a:spcBef>
                <a:spcPts val="400"/>
              </a:spcBef>
              <a:spcAft>
                <a:spcPts val="0"/>
              </a:spcAft>
              <a:buSzPts val="1400"/>
              <a:buNone/>
              <a:defRPr sz="2800"/>
            </a:lvl2pPr>
            <a:lvl3pPr marL="1371600" lvl="2" indent="-228600" algn="l">
              <a:lnSpc>
                <a:spcPct val="150000"/>
              </a:lnSpc>
              <a:spcBef>
                <a:spcPts val="400"/>
              </a:spcBef>
              <a:spcAft>
                <a:spcPts val="0"/>
              </a:spcAft>
              <a:buSzPts val="1400"/>
              <a:buNone/>
              <a:defRPr sz="2400"/>
            </a:lvl3pPr>
            <a:lvl4pPr marL="1828800" lvl="3" indent="-228600" algn="l">
              <a:lnSpc>
                <a:spcPct val="150000"/>
              </a:lnSpc>
              <a:spcBef>
                <a:spcPts val="400"/>
              </a:spcBef>
              <a:spcAft>
                <a:spcPts val="0"/>
              </a:spcAft>
              <a:buSzPts val="1400"/>
              <a:buNone/>
              <a:defRPr sz="2000"/>
            </a:lvl4pPr>
            <a:lvl5pPr marL="2286000" lvl="4" indent="-228600" algn="l">
              <a:lnSpc>
                <a:spcPct val="150000"/>
              </a:lnSpc>
              <a:spcBef>
                <a:spcPts val="400"/>
              </a:spcBef>
              <a:spcAft>
                <a:spcPts val="0"/>
              </a:spcAft>
              <a:buSzPts val="1400"/>
              <a:buNone/>
              <a:defRPr sz="2000"/>
            </a:lvl5pPr>
            <a:lvl6pPr marL="2743200" lvl="5" indent="-228600" algn="l">
              <a:lnSpc>
                <a:spcPct val="150000"/>
              </a:lnSpc>
              <a:spcBef>
                <a:spcPts val="400"/>
              </a:spcBef>
              <a:spcAft>
                <a:spcPts val="0"/>
              </a:spcAft>
              <a:buSzPts val="1400"/>
              <a:buNone/>
              <a:defRPr sz="2000"/>
            </a:lvl6pPr>
            <a:lvl7pPr marL="3200400" lvl="6" indent="-228600" algn="l">
              <a:lnSpc>
                <a:spcPct val="150000"/>
              </a:lnSpc>
              <a:spcBef>
                <a:spcPts val="400"/>
              </a:spcBef>
              <a:spcAft>
                <a:spcPts val="0"/>
              </a:spcAft>
              <a:buSzPts val="1400"/>
              <a:buNone/>
              <a:defRPr sz="2000"/>
            </a:lvl7pPr>
            <a:lvl8pPr marL="3657600" lvl="7" indent="-228600" algn="l">
              <a:lnSpc>
                <a:spcPct val="150000"/>
              </a:lnSpc>
              <a:spcBef>
                <a:spcPts val="400"/>
              </a:spcBef>
              <a:spcAft>
                <a:spcPts val="0"/>
              </a:spcAft>
              <a:buSzPts val="1400"/>
              <a:buNone/>
              <a:defRPr sz="2000"/>
            </a:lvl8pPr>
            <a:lvl9pPr marL="4114800" lvl="8" indent="-228600" algn="l">
              <a:lnSpc>
                <a:spcPct val="150000"/>
              </a:lnSpc>
              <a:spcBef>
                <a:spcPts val="400"/>
              </a:spcBef>
              <a:spcAft>
                <a:spcPts val="0"/>
              </a:spcAft>
              <a:buSzPts val="1400"/>
              <a:buNone/>
              <a:defRPr sz="2000"/>
            </a:lvl9pPr>
          </a:lstStyle>
          <a:p>
            <a:endParaRPr/>
          </a:p>
        </p:txBody>
      </p:sp>
      <p:sp>
        <p:nvSpPr>
          <p:cNvPr id="97" name="Google Shape;97;g723d91694e_30_35"/>
          <p:cNvSpPr txBox="1">
            <a:spLocks noGrp="1"/>
          </p:cNvSpPr>
          <p:nvPr>
            <p:ph type="body" idx="2"/>
          </p:nvPr>
        </p:nvSpPr>
        <p:spPr>
          <a:xfrm>
            <a:off x="457200" y="1435100"/>
            <a:ext cx="3008313" cy="469106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1400"/>
            </a:lvl1pPr>
            <a:lvl2pPr marL="914400" lvl="1" indent="-228600" algn="l">
              <a:lnSpc>
                <a:spcPct val="150000"/>
              </a:lnSpc>
              <a:spcBef>
                <a:spcPts val="400"/>
              </a:spcBef>
              <a:spcAft>
                <a:spcPts val="0"/>
              </a:spcAft>
              <a:buSzPts val="1200"/>
              <a:buNone/>
              <a:defRPr sz="1200"/>
            </a:lvl2pPr>
            <a:lvl3pPr marL="1371600" lvl="2" indent="-228600" algn="l">
              <a:lnSpc>
                <a:spcPct val="150000"/>
              </a:lnSpc>
              <a:spcBef>
                <a:spcPts val="400"/>
              </a:spcBef>
              <a:spcAft>
                <a:spcPts val="0"/>
              </a:spcAft>
              <a:buSzPts val="1000"/>
              <a:buNone/>
              <a:defRPr sz="1000"/>
            </a:lvl3pPr>
            <a:lvl4pPr marL="1828800" lvl="3" indent="-228600" algn="l">
              <a:lnSpc>
                <a:spcPct val="150000"/>
              </a:lnSpc>
              <a:spcBef>
                <a:spcPts val="400"/>
              </a:spcBef>
              <a:spcAft>
                <a:spcPts val="0"/>
              </a:spcAft>
              <a:buSzPts val="900"/>
              <a:buNone/>
              <a:defRPr sz="900"/>
            </a:lvl4pPr>
            <a:lvl5pPr marL="2286000" lvl="4" indent="-228600" algn="l">
              <a:lnSpc>
                <a:spcPct val="150000"/>
              </a:lnSpc>
              <a:spcBef>
                <a:spcPts val="400"/>
              </a:spcBef>
              <a:spcAft>
                <a:spcPts val="0"/>
              </a:spcAft>
              <a:buSzPts val="900"/>
              <a:buNone/>
              <a:defRPr sz="900"/>
            </a:lvl5pPr>
            <a:lvl6pPr marL="2743200" lvl="5" indent="-228600" algn="l">
              <a:lnSpc>
                <a:spcPct val="150000"/>
              </a:lnSpc>
              <a:spcBef>
                <a:spcPts val="400"/>
              </a:spcBef>
              <a:spcAft>
                <a:spcPts val="0"/>
              </a:spcAft>
              <a:buSzPts val="900"/>
              <a:buNone/>
              <a:defRPr sz="900"/>
            </a:lvl6pPr>
            <a:lvl7pPr marL="3200400" lvl="6" indent="-228600" algn="l">
              <a:lnSpc>
                <a:spcPct val="150000"/>
              </a:lnSpc>
              <a:spcBef>
                <a:spcPts val="400"/>
              </a:spcBef>
              <a:spcAft>
                <a:spcPts val="0"/>
              </a:spcAft>
              <a:buSzPts val="900"/>
              <a:buNone/>
              <a:defRPr sz="900"/>
            </a:lvl7pPr>
            <a:lvl8pPr marL="3657600" lvl="7" indent="-228600" algn="l">
              <a:lnSpc>
                <a:spcPct val="150000"/>
              </a:lnSpc>
              <a:spcBef>
                <a:spcPts val="400"/>
              </a:spcBef>
              <a:spcAft>
                <a:spcPts val="0"/>
              </a:spcAft>
              <a:buSzPts val="900"/>
              <a:buNone/>
              <a:defRPr sz="900"/>
            </a:lvl8pPr>
            <a:lvl9pPr marL="4114800" lvl="8" indent="-228600" algn="l">
              <a:lnSpc>
                <a:spcPct val="150000"/>
              </a:lnSpc>
              <a:spcBef>
                <a:spcPts val="400"/>
              </a:spcBef>
              <a:spcAft>
                <a:spcPts val="0"/>
              </a:spcAft>
              <a:buSzPts val="900"/>
              <a:buNone/>
              <a:defRPr sz="900"/>
            </a:lvl9pPr>
          </a:lstStyle>
          <a:p>
            <a:endParaRPr/>
          </a:p>
        </p:txBody>
      </p:sp>
      <p:sp>
        <p:nvSpPr>
          <p:cNvPr id="98" name="Google Shape;98;g723d91694e_30_35"/>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43"/>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43"/>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18" name="Google Shape;18;p43"/>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9"/>
        <p:cNvGrpSpPr/>
        <p:nvPr/>
      </p:nvGrpSpPr>
      <p:grpSpPr>
        <a:xfrm>
          <a:off x="0" y="0"/>
          <a:ext cx="0" cy="0"/>
          <a:chOff x="0" y="0"/>
          <a:chExt cx="0" cy="0"/>
        </a:xfrm>
      </p:grpSpPr>
      <p:sp>
        <p:nvSpPr>
          <p:cNvPr id="100" name="Google Shape;100;g723d91694e_30_40"/>
          <p:cNvSpPr txBox="1">
            <a:spLocks noGrp="1"/>
          </p:cNvSpPr>
          <p:nvPr>
            <p:ph type="title"/>
          </p:nvPr>
        </p:nvSpPr>
        <p:spPr>
          <a:xfrm>
            <a:off x="1792288" y="4800600"/>
            <a:ext cx="5486400" cy="566738"/>
          </a:xfrm>
          <a:prstGeom prst="rect">
            <a:avLst/>
          </a:prstGeom>
          <a:noFill/>
          <a:ln>
            <a:noFill/>
          </a:ln>
        </p:spPr>
        <p:txBody>
          <a:bodyPr spcFirstLastPara="1" wrap="square" lIns="45700" tIns="46800" rIns="45700" bIns="468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g723d91694e_30_40"/>
          <p:cNvSpPr>
            <a:spLocks noGrp="1"/>
          </p:cNvSpPr>
          <p:nvPr>
            <p:ph type="pic" idx="2"/>
          </p:nvPr>
        </p:nvSpPr>
        <p:spPr>
          <a:xfrm>
            <a:off x="1792288" y="612775"/>
            <a:ext cx="5486400" cy="4114800"/>
          </a:xfrm>
          <a:prstGeom prst="rect">
            <a:avLst/>
          </a:prstGeom>
          <a:noFill/>
          <a:ln>
            <a:noFill/>
          </a:ln>
        </p:spPr>
        <p:txBody>
          <a:bodyPr spcFirstLastPara="1" wrap="square" lIns="45700" tIns="46800" rIns="45700" bIns="46800" anchor="t" anchorCtr="0">
            <a:noAutofit/>
          </a:bodyPr>
          <a:lstStyle>
            <a:lvl1pPr marR="0" lvl="0" algn="l" rtl="0">
              <a:lnSpc>
                <a:spcPct val="150000"/>
              </a:lnSpc>
              <a:spcBef>
                <a:spcPts val="400"/>
              </a:spcBef>
              <a:spcAft>
                <a:spcPts val="0"/>
              </a:spcAft>
              <a:buClr>
                <a:srgbClr val="000000"/>
              </a:buClr>
              <a:buSzPts val="3200"/>
              <a:buFont typeface="Times New Roman"/>
              <a:buNone/>
              <a:defRPr sz="3200" b="0" i="0" u="none" strike="noStrike" cap="none">
                <a:solidFill>
                  <a:srgbClr val="333333"/>
                </a:solidFill>
                <a:latin typeface="Arial"/>
                <a:ea typeface="Arial"/>
                <a:cs typeface="Arial"/>
                <a:sym typeface="Arial"/>
              </a:defRPr>
            </a:lvl1pPr>
            <a:lvl2pPr marR="0" lvl="1" algn="l" rtl="0">
              <a:lnSpc>
                <a:spcPct val="150000"/>
              </a:lnSpc>
              <a:spcBef>
                <a:spcPts val="400"/>
              </a:spcBef>
              <a:spcAft>
                <a:spcPts val="0"/>
              </a:spcAft>
              <a:buClr>
                <a:srgbClr val="000000"/>
              </a:buClr>
              <a:buSzPts val="2800"/>
              <a:buFont typeface="Times New Roman"/>
              <a:buNone/>
              <a:defRPr sz="2800" b="0" i="0" u="none" strike="noStrike" cap="none">
                <a:solidFill>
                  <a:srgbClr val="333333"/>
                </a:solidFill>
                <a:latin typeface="Arial"/>
                <a:ea typeface="Arial"/>
                <a:cs typeface="Arial"/>
                <a:sym typeface="Arial"/>
              </a:defRPr>
            </a:lvl2pPr>
            <a:lvl3pPr marR="0" lvl="2" algn="l" rtl="0">
              <a:lnSpc>
                <a:spcPct val="150000"/>
              </a:lnSpc>
              <a:spcBef>
                <a:spcPts val="400"/>
              </a:spcBef>
              <a:spcAft>
                <a:spcPts val="0"/>
              </a:spcAft>
              <a:buClr>
                <a:srgbClr val="000000"/>
              </a:buClr>
              <a:buSzPts val="2400"/>
              <a:buFont typeface="Times New Roman"/>
              <a:buNone/>
              <a:defRPr sz="2400" b="0" i="0" u="none" strike="noStrike" cap="none">
                <a:solidFill>
                  <a:srgbClr val="333333"/>
                </a:solidFill>
                <a:latin typeface="Arial"/>
                <a:ea typeface="Arial"/>
                <a:cs typeface="Arial"/>
                <a:sym typeface="Arial"/>
              </a:defRPr>
            </a:lvl3pPr>
            <a:lvl4pPr marR="0" lvl="3"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4pPr>
            <a:lvl5pPr marR="0" lvl="4"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5pPr>
            <a:lvl6pPr marR="0" lvl="5"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6pPr>
            <a:lvl7pPr marR="0" lvl="6"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7pPr>
            <a:lvl8pPr marR="0" lvl="7"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8pPr>
            <a:lvl9pPr marR="0" lvl="8"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9pPr>
          </a:lstStyle>
          <a:p>
            <a:endParaRPr/>
          </a:p>
        </p:txBody>
      </p:sp>
      <p:sp>
        <p:nvSpPr>
          <p:cNvPr id="102" name="Google Shape;102;g723d91694e_30_40"/>
          <p:cNvSpPr txBox="1">
            <a:spLocks noGrp="1"/>
          </p:cNvSpPr>
          <p:nvPr>
            <p:ph type="body" idx="1"/>
          </p:nvPr>
        </p:nvSpPr>
        <p:spPr>
          <a:xfrm>
            <a:off x="1792288" y="5367338"/>
            <a:ext cx="5486400" cy="804862"/>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1400"/>
            </a:lvl1pPr>
            <a:lvl2pPr marL="914400" lvl="1" indent="-228600" algn="l">
              <a:lnSpc>
                <a:spcPct val="150000"/>
              </a:lnSpc>
              <a:spcBef>
                <a:spcPts val="400"/>
              </a:spcBef>
              <a:spcAft>
                <a:spcPts val="0"/>
              </a:spcAft>
              <a:buSzPts val="1200"/>
              <a:buNone/>
              <a:defRPr sz="1200"/>
            </a:lvl2pPr>
            <a:lvl3pPr marL="1371600" lvl="2" indent="-228600" algn="l">
              <a:lnSpc>
                <a:spcPct val="150000"/>
              </a:lnSpc>
              <a:spcBef>
                <a:spcPts val="400"/>
              </a:spcBef>
              <a:spcAft>
                <a:spcPts val="0"/>
              </a:spcAft>
              <a:buSzPts val="1000"/>
              <a:buNone/>
              <a:defRPr sz="1000"/>
            </a:lvl3pPr>
            <a:lvl4pPr marL="1828800" lvl="3" indent="-228600" algn="l">
              <a:lnSpc>
                <a:spcPct val="150000"/>
              </a:lnSpc>
              <a:spcBef>
                <a:spcPts val="400"/>
              </a:spcBef>
              <a:spcAft>
                <a:spcPts val="0"/>
              </a:spcAft>
              <a:buSzPts val="900"/>
              <a:buNone/>
              <a:defRPr sz="900"/>
            </a:lvl4pPr>
            <a:lvl5pPr marL="2286000" lvl="4" indent="-228600" algn="l">
              <a:lnSpc>
                <a:spcPct val="150000"/>
              </a:lnSpc>
              <a:spcBef>
                <a:spcPts val="400"/>
              </a:spcBef>
              <a:spcAft>
                <a:spcPts val="0"/>
              </a:spcAft>
              <a:buSzPts val="900"/>
              <a:buNone/>
              <a:defRPr sz="900"/>
            </a:lvl5pPr>
            <a:lvl6pPr marL="2743200" lvl="5" indent="-228600" algn="l">
              <a:lnSpc>
                <a:spcPct val="150000"/>
              </a:lnSpc>
              <a:spcBef>
                <a:spcPts val="400"/>
              </a:spcBef>
              <a:spcAft>
                <a:spcPts val="0"/>
              </a:spcAft>
              <a:buSzPts val="900"/>
              <a:buNone/>
              <a:defRPr sz="900"/>
            </a:lvl6pPr>
            <a:lvl7pPr marL="3200400" lvl="6" indent="-228600" algn="l">
              <a:lnSpc>
                <a:spcPct val="150000"/>
              </a:lnSpc>
              <a:spcBef>
                <a:spcPts val="400"/>
              </a:spcBef>
              <a:spcAft>
                <a:spcPts val="0"/>
              </a:spcAft>
              <a:buSzPts val="900"/>
              <a:buNone/>
              <a:defRPr sz="900"/>
            </a:lvl7pPr>
            <a:lvl8pPr marL="3657600" lvl="7" indent="-228600" algn="l">
              <a:lnSpc>
                <a:spcPct val="150000"/>
              </a:lnSpc>
              <a:spcBef>
                <a:spcPts val="400"/>
              </a:spcBef>
              <a:spcAft>
                <a:spcPts val="0"/>
              </a:spcAft>
              <a:buSzPts val="900"/>
              <a:buNone/>
              <a:defRPr sz="900"/>
            </a:lvl8pPr>
            <a:lvl9pPr marL="4114800" lvl="8" indent="-228600" algn="l">
              <a:lnSpc>
                <a:spcPct val="150000"/>
              </a:lnSpc>
              <a:spcBef>
                <a:spcPts val="400"/>
              </a:spcBef>
              <a:spcAft>
                <a:spcPts val="0"/>
              </a:spcAft>
              <a:buSzPts val="900"/>
              <a:buNone/>
              <a:defRPr sz="900"/>
            </a:lvl9pPr>
          </a:lstStyle>
          <a:p>
            <a:endParaRPr/>
          </a:p>
        </p:txBody>
      </p:sp>
      <p:sp>
        <p:nvSpPr>
          <p:cNvPr id="103" name="Google Shape;103;g723d91694e_30_40"/>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4"/>
        <p:cNvGrpSpPr/>
        <p:nvPr/>
      </p:nvGrpSpPr>
      <p:grpSpPr>
        <a:xfrm>
          <a:off x="0" y="0"/>
          <a:ext cx="0" cy="0"/>
          <a:chOff x="0" y="0"/>
          <a:chExt cx="0" cy="0"/>
        </a:xfrm>
      </p:grpSpPr>
      <p:sp>
        <p:nvSpPr>
          <p:cNvPr id="105" name="Google Shape;105;g723d91694e_30_45"/>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g723d91694e_30_45"/>
          <p:cNvSpPr txBox="1">
            <a:spLocks noGrp="1"/>
          </p:cNvSpPr>
          <p:nvPr>
            <p:ph type="body" idx="1"/>
          </p:nvPr>
        </p:nvSpPr>
        <p:spPr>
          <a:xfrm rot="5400000">
            <a:off x="2270919" y="-289719"/>
            <a:ext cx="4600575" cy="822801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107" name="Google Shape;107;g723d91694e_30_45"/>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8"/>
        <p:cNvGrpSpPr/>
        <p:nvPr/>
      </p:nvGrpSpPr>
      <p:grpSpPr>
        <a:xfrm>
          <a:off x="0" y="0"/>
          <a:ext cx="0" cy="0"/>
          <a:chOff x="0" y="0"/>
          <a:chExt cx="0" cy="0"/>
        </a:xfrm>
      </p:grpSpPr>
      <p:sp>
        <p:nvSpPr>
          <p:cNvPr id="109" name="Google Shape;109;g723d91694e_30_49"/>
          <p:cNvSpPr txBox="1">
            <a:spLocks noGrp="1"/>
          </p:cNvSpPr>
          <p:nvPr>
            <p:ph type="title"/>
          </p:nvPr>
        </p:nvSpPr>
        <p:spPr>
          <a:xfrm rot="5400000">
            <a:off x="4680744" y="2120106"/>
            <a:ext cx="5953125" cy="20558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g723d91694e_30_49"/>
          <p:cNvSpPr txBox="1">
            <a:spLocks noGrp="1"/>
          </p:cNvSpPr>
          <p:nvPr>
            <p:ph type="body" idx="1"/>
          </p:nvPr>
        </p:nvSpPr>
        <p:spPr>
          <a:xfrm rot="5400000">
            <a:off x="490538" y="138113"/>
            <a:ext cx="5953125" cy="6019800"/>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a:lvl1pPr>
            <a:lvl2pPr marL="914400" lvl="1" indent="-228600" algn="l">
              <a:lnSpc>
                <a:spcPct val="150000"/>
              </a:lnSpc>
              <a:spcBef>
                <a:spcPts val="400"/>
              </a:spcBef>
              <a:spcAft>
                <a:spcPts val="0"/>
              </a:spcAft>
              <a:buSzPts val="1400"/>
              <a:buNone/>
              <a:defRPr/>
            </a:lvl2pPr>
            <a:lvl3pPr marL="1371600" lvl="2" indent="-228600" algn="l">
              <a:lnSpc>
                <a:spcPct val="150000"/>
              </a:lnSpc>
              <a:spcBef>
                <a:spcPts val="400"/>
              </a:spcBef>
              <a:spcAft>
                <a:spcPts val="0"/>
              </a:spcAft>
              <a:buSzPts val="1400"/>
              <a:buNone/>
              <a:defRPr/>
            </a:lvl3pPr>
            <a:lvl4pPr marL="1828800" lvl="3" indent="-228600" algn="l">
              <a:lnSpc>
                <a:spcPct val="150000"/>
              </a:lnSpc>
              <a:spcBef>
                <a:spcPts val="400"/>
              </a:spcBef>
              <a:spcAft>
                <a:spcPts val="0"/>
              </a:spcAft>
              <a:buSzPts val="1400"/>
              <a:buNone/>
              <a:defRPr/>
            </a:lvl4pPr>
            <a:lvl5pPr marL="2286000" lvl="4" indent="-228600" algn="l">
              <a:lnSpc>
                <a:spcPct val="150000"/>
              </a:lnSpc>
              <a:spcBef>
                <a:spcPts val="400"/>
              </a:spcBef>
              <a:spcAft>
                <a:spcPts val="0"/>
              </a:spcAft>
              <a:buSzPts val="1400"/>
              <a:buNone/>
              <a:defRPr/>
            </a:lvl5pPr>
            <a:lvl6pPr marL="2743200" lvl="5" indent="-228600" algn="l">
              <a:lnSpc>
                <a:spcPct val="150000"/>
              </a:lnSpc>
              <a:spcBef>
                <a:spcPts val="400"/>
              </a:spcBef>
              <a:spcAft>
                <a:spcPts val="0"/>
              </a:spcAft>
              <a:buSzPts val="1400"/>
              <a:buNone/>
              <a:defRPr/>
            </a:lvl6pPr>
            <a:lvl7pPr marL="3200400" lvl="6" indent="-228600" algn="l">
              <a:lnSpc>
                <a:spcPct val="150000"/>
              </a:lnSpc>
              <a:spcBef>
                <a:spcPts val="400"/>
              </a:spcBef>
              <a:spcAft>
                <a:spcPts val="0"/>
              </a:spcAft>
              <a:buSzPts val="1400"/>
              <a:buNone/>
              <a:defRPr/>
            </a:lvl7pPr>
            <a:lvl8pPr marL="3657600" lvl="7" indent="-228600" algn="l">
              <a:lnSpc>
                <a:spcPct val="150000"/>
              </a:lnSpc>
              <a:spcBef>
                <a:spcPts val="400"/>
              </a:spcBef>
              <a:spcAft>
                <a:spcPts val="0"/>
              </a:spcAft>
              <a:buSzPts val="1400"/>
              <a:buNone/>
              <a:defRPr/>
            </a:lvl8pPr>
            <a:lvl9pPr marL="4114800" lvl="8" indent="-228600" algn="l">
              <a:lnSpc>
                <a:spcPct val="150000"/>
              </a:lnSpc>
              <a:spcBef>
                <a:spcPts val="400"/>
              </a:spcBef>
              <a:spcAft>
                <a:spcPts val="0"/>
              </a:spcAft>
              <a:buSzPts val="1400"/>
              <a:buNone/>
              <a:defRPr/>
            </a:lvl9pPr>
          </a:lstStyle>
          <a:p>
            <a:endParaRPr/>
          </a:p>
        </p:txBody>
      </p:sp>
      <p:sp>
        <p:nvSpPr>
          <p:cNvPr id="111" name="Google Shape;111;g723d91694e_30_4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42"/>
          <p:cNvSpPr txBox="1">
            <a:spLocks noGrp="1"/>
          </p:cNvSpPr>
          <p:nvPr>
            <p:ph type="ctrTitle"/>
          </p:nvPr>
        </p:nvSpPr>
        <p:spPr>
          <a:xfrm>
            <a:off x="685800" y="2130425"/>
            <a:ext cx="7772400" cy="1470025"/>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2"/>
          <p:cNvSpPr txBox="1">
            <a:spLocks noGrp="1"/>
          </p:cNvSpPr>
          <p:nvPr>
            <p:ph type="subTitle" idx="1"/>
          </p:nvPr>
        </p:nvSpPr>
        <p:spPr>
          <a:xfrm>
            <a:off x="1371600" y="3886200"/>
            <a:ext cx="6400800" cy="1752600"/>
          </a:xfrm>
          <a:prstGeom prst="rect">
            <a:avLst/>
          </a:prstGeom>
          <a:noFill/>
          <a:ln>
            <a:noFill/>
          </a:ln>
        </p:spPr>
        <p:txBody>
          <a:bodyPr spcFirstLastPara="1" wrap="square" lIns="45700" tIns="46800" rIns="45700" bIns="46800" anchor="t" anchorCtr="0">
            <a:noAutofit/>
          </a:bodyPr>
          <a:lstStyle>
            <a:lvl1pPr lvl="0" algn="ctr">
              <a:lnSpc>
                <a:spcPct val="150000"/>
              </a:lnSpc>
              <a:spcBef>
                <a:spcPts val="400"/>
              </a:spcBef>
              <a:spcAft>
                <a:spcPts val="0"/>
              </a:spcAft>
              <a:buSzPts val="2000"/>
              <a:buNone/>
              <a:defRPr/>
            </a:lvl1pPr>
            <a:lvl2pPr lvl="1" algn="ctr">
              <a:lnSpc>
                <a:spcPct val="150000"/>
              </a:lnSpc>
              <a:spcBef>
                <a:spcPts val="400"/>
              </a:spcBef>
              <a:spcAft>
                <a:spcPts val="0"/>
              </a:spcAft>
              <a:buSzPts val="2000"/>
              <a:buNone/>
              <a:defRPr/>
            </a:lvl2pPr>
            <a:lvl3pPr lvl="2" algn="ctr">
              <a:lnSpc>
                <a:spcPct val="150000"/>
              </a:lnSpc>
              <a:spcBef>
                <a:spcPts val="400"/>
              </a:spcBef>
              <a:spcAft>
                <a:spcPts val="0"/>
              </a:spcAft>
              <a:buSzPts val="2000"/>
              <a:buNone/>
              <a:defRPr/>
            </a:lvl3pPr>
            <a:lvl4pPr lvl="3" algn="ctr">
              <a:lnSpc>
                <a:spcPct val="150000"/>
              </a:lnSpc>
              <a:spcBef>
                <a:spcPts val="400"/>
              </a:spcBef>
              <a:spcAft>
                <a:spcPts val="0"/>
              </a:spcAft>
              <a:buSzPts val="2000"/>
              <a:buNone/>
              <a:defRPr/>
            </a:lvl4pPr>
            <a:lvl5pPr lvl="4" algn="ctr">
              <a:lnSpc>
                <a:spcPct val="150000"/>
              </a:lnSpc>
              <a:spcBef>
                <a:spcPts val="400"/>
              </a:spcBef>
              <a:spcAft>
                <a:spcPts val="0"/>
              </a:spcAft>
              <a:buSzPts val="2000"/>
              <a:buNone/>
              <a:defRPr/>
            </a:lvl5pPr>
            <a:lvl6pPr lvl="5" algn="ctr">
              <a:lnSpc>
                <a:spcPct val="150000"/>
              </a:lnSpc>
              <a:spcBef>
                <a:spcPts val="400"/>
              </a:spcBef>
              <a:spcAft>
                <a:spcPts val="0"/>
              </a:spcAft>
              <a:buSzPts val="2000"/>
              <a:buNone/>
              <a:defRPr/>
            </a:lvl6pPr>
            <a:lvl7pPr lvl="6" algn="ctr">
              <a:lnSpc>
                <a:spcPct val="150000"/>
              </a:lnSpc>
              <a:spcBef>
                <a:spcPts val="400"/>
              </a:spcBef>
              <a:spcAft>
                <a:spcPts val="0"/>
              </a:spcAft>
              <a:buSzPts val="2000"/>
              <a:buNone/>
              <a:defRPr/>
            </a:lvl7pPr>
            <a:lvl8pPr lvl="7" algn="ctr">
              <a:lnSpc>
                <a:spcPct val="150000"/>
              </a:lnSpc>
              <a:spcBef>
                <a:spcPts val="400"/>
              </a:spcBef>
              <a:spcAft>
                <a:spcPts val="0"/>
              </a:spcAft>
              <a:buSzPts val="2000"/>
              <a:buNone/>
              <a:defRPr/>
            </a:lvl8pPr>
            <a:lvl9pPr lvl="8" algn="ctr">
              <a:lnSpc>
                <a:spcPct val="150000"/>
              </a:lnSpc>
              <a:spcBef>
                <a:spcPts val="400"/>
              </a:spcBef>
              <a:spcAft>
                <a:spcPts val="0"/>
              </a:spcAft>
              <a:buSzPts val="2000"/>
              <a:buNone/>
              <a:defRPr/>
            </a:lvl9pPr>
          </a:lstStyle>
          <a:p>
            <a:endParaRPr/>
          </a:p>
        </p:txBody>
      </p:sp>
      <p:sp>
        <p:nvSpPr>
          <p:cNvPr id="22" name="Google Shape;22;p42"/>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4"/>
          <p:cNvSpPr txBox="1">
            <a:spLocks noGrp="1"/>
          </p:cNvSpPr>
          <p:nvPr>
            <p:ph type="title"/>
          </p:nvPr>
        </p:nvSpPr>
        <p:spPr>
          <a:xfrm>
            <a:off x="722313" y="4406900"/>
            <a:ext cx="7772400" cy="1362075"/>
          </a:xfrm>
          <a:prstGeom prst="rect">
            <a:avLst/>
          </a:prstGeom>
          <a:noFill/>
          <a:ln>
            <a:noFill/>
          </a:ln>
        </p:spPr>
        <p:txBody>
          <a:bodyPr spcFirstLastPara="1" wrap="square" lIns="45700" tIns="46800" rIns="45700" bIns="46800" anchor="t" anchorCtr="0">
            <a:noAutofit/>
          </a:bodyPr>
          <a:lstStyle>
            <a:lvl1pPr lvl="0" algn="l">
              <a:lnSpc>
                <a:spcPct val="100000"/>
              </a:lnSpc>
              <a:spcBef>
                <a:spcPts val="0"/>
              </a:spcBef>
              <a:spcAft>
                <a:spcPts val="0"/>
              </a:spcAft>
              <a:buSzPts val="1400"/>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4"/>
          <p:cNvSpPr txBox="1">
            <a:spLocks noGrp="1"/>
          </p:cNvSpPr>
          <p:nvPr>
            <p:ph type="body" idx="1"/>
          </p:nvPr>
        </p:nvSpPr>
        <p:spPr>
          <a:xfrm>
            <a:off x="722313" y="2906713"/>
            <a:ext cx="7772400" cy="1500187"/>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000"/>
              <a:buNone/>
              <a:defRPr sz="2000"/>
            </a:lvl1pPr>
            <a:lvl2pPr marL="914400" lvl="1" indent="-228600" algn="l">
              <a:lnSpc>
                <a:spcPct val="150000"/>
              </a:lnSpc>
              <a:spcBef>
                <a:spcPts val="400"/>
              </a:spcBef>
              <a:spcAft>
                <a:spcPts val="0"/>
              </a:spcAft>
              <a:buSzPts val="1800"/>
              <a:buNone/>
              <a:defRPr sz="1800"/>
            </a:lvl2pPr>
            <a:lvl3pPr marL="1371600" lvl="2" indent="-228600" algn="l">
              <a:lnSpc>
                <a:spcPct val="150000"/>
              </a:lnSpc>
              <a:spcBef>
                <a:spcPts val="400"/>
              </a:spcBef>
              <a:spcAft>
                <a:spcPts val="0"/>
              </a:spcAft>
              <a:buSzPts val="1600"/>
              <a:buNone/>
              <a:defRPr sz="1600"/>
            </a:lvl3pPr>
            <a:lvl4pPr marL="1828800" lvl="3" indent="-228600" algn="l">
              <a:lnSpc>
                <a:spcPct val="150000"/>
              </a:lnSpc>
              <a:spcBef>
                <a:spcPts val="400"/>
              </a:spcBef>
              <a:spcAft>
                <a:spcPts val="0"/>
              </a:spcAft>
              <a:buSzPts val="1400"/>
              <a:buNone/>
              <a:defRPr sz="1400"/>
            </a:lvl4pPr>
            <a:lvl5pPr marL="2286000" lvl="4" indent="-228600" algn="l">
              <a:lnSpc>
                <a:spcPct val="150000"/>
              </a:lnSpc>
              <a:spcBef>
                <a:spcPts val="400"/>
              </a:spcBef>
              <a:spcAft>
                <a:spcPts val="0"/>
              </a:spcAft>
              <a:buSzPts val="1400"/>
              <a:buNone/>
              <a:defRPr sz="1400"/>
            </a:lvl5pPr>
            <a:lvl6pPr marL="2743200" lvl="5" indent="-228600" algn="l">
              <a:lnSpc>
                <a:spcPct val="150000"/>
              </a:lnSpc>
              <a:spcBef>
                <a:spcPts val="400"/>
              </a:spcBef>
              <a:spcAft>
                <a:spcPts val="0"/>
              </a:spcAft>
              <a:buSzPts val="1400"/>
              <a:buNone/>
              <a:defRPr sz="1400"/>
            </a:lvl6pPr>
            <a:lvl7pPr marL="3200400" lvl="6" indent="-228600" algn="l">
              <a:lnSpc>
                <a:spcPct val="150000"/>
              </a:lnSpc>
              <a:spcBef>
                <a:spcPts val="400"/>
              </a:spcBef>
              <a:spcAft>
                <a:spcPts val="0"/>
              </a:spcAft>
              <a:buSzPts val="1400"/>
              <a:buNone/>
              <a:defRPr sz="1400"/>
            </a:lvl7pPr>
            <a:lvl8pPr marL="3657600" lvl="7" indent="-228600" algn="l">
              <a:lnSpc>
                <a:spcPct val="150000"/>
              </a:lnSpc>
              <a:spcBef>
                <a:spcPts val="400"/>
              </a:spcBef>
              <a:spcAft>
                <a:spcPts val="0"/>
              </a:spcAft>
              <a:buSzPts val="1400"/>
              <a:buNone/>
              <a:defRPr sz="1400"/>
            </a:lvl8pPr>
            <a:lvl9pPr marL="4114800" lvl="8" indent="-228600" algn="l">
              <a:lnSpc>
                <a:spcPct val="150000"/>
              </a:lnSpc>
              <a:spcBef>
                <a:spcPts val="400"/>
              </a:spcBef>
              <a:spcAft>
                <a:spcPts val="0"/>
              </a:spcAft>
              <a:buSzPts val="1400"/>
              <a:buNone/>
              <a:defRPr sz="1400"/>
            </a:lvl9pPr>
          </a:lstStyle>
          <a:p>
            <a:endParaRPr/>
          </a:p>
        </p:txBody>
      </p:sp>
      <p:sp>
        <p:nvSpPr>
          <p:cNvPr id="26" name="Google Shape;26;p44"/>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7"/>
        <p:cNvGrpSpPr/>
        <p:nvPr/>
      </p:nvGrpSpPr>
      <p:grpSpPr>
        <a:xfrm>
          <a:off x="0" y="0"/>
          <a:ext cx="0" cy="0"/>
          <a:chOff x="0" y="0"/>
          <a:chExt cx="0" cy="0"/>
        </a:xfrm>
      </p:grpSpPr>
      <p:sp>
        <p:nvSpPr>
          <p:cNvPr id="28" name="Google Shape;28;p45"/>
          <p:cNvSpPr txBox="1">
            <a:spLocks noGrp="1"/>
          </p:cNvSpPr>
          <p:nvPr>
            <p:ph type="body" idx="1"/>
          </p:nvPr>
        </p:nvSpPr>
        <p:spPr>
          <a:xfrm>
            <a:off x="457200" y="1524000"/>
            <a:ext cx="4037013"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800"/>
            </a:lvl1pPr>
            <a:lvl2pPr marL="914400" lvl="1" indent="-228600" algn="l">
              <a:lnSpc>
                <a:spcPct val="150000"/>
              </a:lnSpc>
              <a:spcBef>
                <a:spcPts val="400"/>
              </a:spcBef>
              <a:spcAft>
                <a:spcPts val="0"/>
              </a:spcAft>
              <a:buSzPts val="1400"/>
              <a:buNone/>
              <a:defRPr sz="2400"/>
            </a:lvl2pPr>
            <a:lvl3pPr marL="1371600" lvl="2" indent="-228600" algn="l">
              <a:lnSpc>
                <a:spcPct val="150000"/>
              </a:lnSpc>
              <a:spcBef>
                <a:spcPts val="400"/>
              </a:spcBef>
              <a:spcAft>
                <a:spcPts val="0"/>
              </a:spcAft>
              <a:buSzPts val="1400"/>
              <a:buNone/>
              <a:defRPr sz="2000"/>
            </a:lvl3pPr>
            <a:lvl4pPr marL="1828800" lvl="3" indent="-228600" algn="l">
              <a:lnSpc>
                <a:spcPct val="150000"/>
              </a:lnSpc>
              <a:spcBef>
                <a:spcPts val="400"/>
              </a:spcBef>
              <a:spcAft>
                <a:spcPts val="0"/>
              </a:spcAft>
              <a:buSzPts val="1400"/>
              <a:buNone/>
              <a:defRPr sz="1800"/>
            </a:lvl4pPr>
            <a:lvl5pPr marL="2286000" lvl="4" indent="-228600" algn="l">
              <a:lnSpc>
                <a:spcPct val="150000"/>
              </a:lnSpc>
              <a:spcBef>
                <a:spcPts val="400"/>
              </a:spcBef>
              <a:spcAft>
                <a:spcPts val="0"/>
              </a:spcAft>
              <a:buSzPts val="1400"/>
              <a:buNone/>
              <a:defRPr sz="1800"/>
            </a:lvl5pPr>
            <a:lvl6pPr marL="2743200" lvl="5" indent="-228600" algn="l">
              <a:lnSpc>
                <a:spcPct val="150000"/>
              </a:lnSpc>
              <a:spcBef>
                <a:spcPts val="400"/>
              </a:spcBef>
              <a:spcAft>
                <a:spcPts val="0"/>
              </a:spcAft>
              <a:buSzPts val="1400"/>
              <a:buNone/>
              <a:defRPr sz="1800"/>
            </a:lvl6pPr>
            <a:lvl7pPr marL="3200400" lvl="6" indent="-228600" algn="l">
              <a:lnSpc>
                <a:spcPct val="150000"/>
              </a:lnSpc>
              <a:spcBef>
                <a:spcPts val="400"/>
              </a:spcBef>
              <a:spcAft>
                <a:spcPts val="0"/>
              </a:spcAft>
              <a:buSzPts val="1400"/>
              <a:buNone/>
              <a:defRPr sz="1800"/>
            </a:lvl7pPr>
            <a:lvl8pPr marL="3657600" lvl="7" indent="-228600" algn="l">
              <a:lnSpc>
                <a:spcPct val="150000"/>
              </a:lnSpc>
              <a:spcBef>
                <a:spcPts val="400"/>
              </a:spcBef>
              <a:spcAft>
                <a:spcPts val="0"/>
              </a:spcAft>
              <a:buSzPts val="1400"/>
              <a:buNone/>
              <a:defRPr sz="1800"/>
            </a:lvl8pPr>
            <a:lvl9pPr marL="4114800" lvl="8" indent="-228600" algn="l">
              <a:lnSpc>
                <a:spcPct val="150000"/>
              </a:lnSpc>
              <a:spcBef>
                <a:spcPts val="400"/>
              </a:spcBef>
              <a:spcAft>
                <a:spcPts val="0"/>
              </a:spcAft>
              <a:buSzPts val="1400"/>
              <a:buNone/>
              <a:defRPr sz="1800"/>
            </a:lvl9pPr>
          </a:lstStyle>
          <a:p>
            <a:endParaRPr/>
          </a:p>
        </p:txBody>
      </p:sp>
      <p:sp>
        <p:nvSpPr>
          <p:cNvPr id="29" name="Google Shape;29;p45"/>
          <p:cNvSpPr txBox="1">
            <a:spLocks noGrp="1"/>
          </p:cNvSpPr>
          <p:nvPr>
            <p:ph type="body" idx="2"/>
          </p:nvPr>
        </p:nvSpPr>
        <p:spPr>
          <a:xfrm>
            <a:off x="4646613" y="1524000"/>
            <a:ext cx="4038600" cy="4600575"/>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800"/>
            </a:lvl1pPr>
            <a:lvl2pPr marL="914400" lvl="1" indent="-228600" algn="l">
              <a:lnSpc>
                <a:spcPct val="150000"/>
              </a:lnSpc>
              <a:spcBef>
                <a:spcPts val="400"/>
              </a:spcBef>
              <a:spcAft>
                <a:spcPts val="0"/>
              </a:spcAft>
              <a:buSzPts val="1400"/>
              <a:buNone/>
              <a:defRPr sz="2400"/>
            </a:lvl2pPr>
            <a:lvl3pPr marL="1371600" lvl="2" indent="-228600" algn="l">
              <a:lnSpc>
                <a:spcPct val="150000"/>
              </a:lnSpc>
              <a:spcBef>
                <a:spcPts val="400"/>
              </a:spcBef>
              <a:spcAft>
                <a:spcPts val="0"/>
              </a:spcAft>
              <a:buSzPts val="1400"/>
              <a:buNone/>
              <a:defRPr sz="2000"/>
            </a:lvl3pPr>
            <a:lvl4pPr marL="1828800" lvl="3" indent="-228600" algn="l">
              <a:lnSpc>
                <a:spcPct val="150000"/>
              </a:lnSpc>
              <a:spcBef>
                <a:spcPts val="400"/>
              </a:spcBef>
              <a:spcAft>
                <a:spcPts val="0"/>
              </a:spcAft>
              <a:buSzPts val="1400"/>
              <a:buNone/>
              <a:defRPr sz="1800"/>
            </a:lvl4pPr>
            <a:lvl5pPr marL="2286000" lvl="4" indent="-228600" algn="l">
              <a:lnSpc>
                <a:spcPct val="150000"/>
              </a:lnSpc>
              <a:spcBef>
                <a:spcPts val="400"/>
              </a:spcBef>
              <a:spcAft>
                <a:spcPts val="0"/>
              </a:spcAft>
              <a:buSzPts val="1400"/>
              <a:buNone/>
              <a:defRPr sz="1800"/>
            </a:lvl5pPr>
            <a:lvl6pPr marL="2743200" lvl="5" indent="-228600" algn="l">
              <a:lnSpc>
                <a:spcPct val="150000"/>
              </a:lnSpc>
              <a:spcBef>
                <a:spcPts val="400"/>
              </a:spcBef>
              <a:spcAft>
                <a:spcPts val="0"/>
              </a:spcAft>
              <a:buSzPts val="1400"/>
              <a:buNone/>
              <a:defRPr sz="1800"/>
            </a:lvl6pPr>
            <a:lvl7pPr marL="3200400" lvl="6" indent="-228600" algn="l">
              <a:lnSpc>
                <a:spcPct val="150000"/>
              </a:lnSpc>
              <a:spcBef>
                <a:spcPts val="400"/>
              </a:spcBef>
              <a:spcAft>
                <a:spcPts val="0"/>
              </a:spcAft>
              <a:buSzPts val="1400"/>
              <a:buNone/>
              <a:defRPr sz="1800"/>
            </a:lvl7pPr>
            <a:lvl8pPr marL="3657600" lvl="7" indent="-228600" algn="l">
              <a:lnSpc>
                <a:spcPct val="150000"/>
              </a:lnSpc>
              <a:spcBef>
                <a:spcPts val="400"/>
              </a:spcBef>
              <a:spcAft>
                <a:spcPts val="0"/>
              </a:spcAft>
              <a:buSzPts val="1400"/>
              <a:buNone/>
              <a:defRPr sz="1800"/>
            </a:lvl8pPr>
            <a:lvl9pPr marL="4114800" lvl="8" indent="-228600" algn="l">
              <a:lnSpc>
                <a:spcPct val="150000"/>
              </a:lnSpc>
              <a:spcBef>
                <a:spcPts val="400"/>
              </a:spcBef>
              <a:spcAft>
                <a:spcPts val="0"/>
              </a:spcAft>
              <a:buSzPts val="1400"/>
              <a:buNone/>
              <a:defRPr sz="1800"/>
            </a:lvl9pPr>
          </a:lstStyle>
          <a:p>
            <a:endParaRPr/>
          </a:p>
        </p:txBody>
      </p:sp>
      <p:sp>
        <p:nvSpPr>
          <p:cNvPr id="30" name="Google Shape;30;p45"/>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1"/>
        <p:cNvGrpSpPr/>
        <p:nvPr/>
      </p:nvGrpSpPr>
      <p:grpSpPr>
        <a:xfrm>
          <a:off x="0" y="0"/>
          <a:ext cx="0" cy="0"/>
          <a:chOff x="0" y="0"/>
          <a:chExt cx="0" cy="0"/>
        </a:xfrm>
      </p:grpSpPr>
      <p:sp>
        <p:nvSpPr>
          <p:cNvPr id="32" name="Google Shape;32;p46"/>
          <p:cNvSpPr txBox="1">
            <a:spLocks noGrp="1"/>
          </p:cNvSpPr>
          <p:nvPr>
            <p:ph type="title"/>
          </p:nvPr>
        </p:nvSpPr>
        <p:spPr>
          <a:xfrm>
            <a:off x="457200" y="274638"/>
            <a:ext cx="8229600" cy="1143000"/>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46"/>
          <p:cNvSpPr txBox="1">
            <a:spLocks noGrp="1"/>
          </p:cNvSpPr>
          <p:nvPr>
            <p:ph type="body" idx="1"/>
          </p:nvPr>
        </p:nvSpPr>
        <p:spPr>
          <a:xfrm>
            <a:off x="457200" y="1535113"/>
            <a:ext cx="4040188" cy="639762"/>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400"/>
              <a:buNone/>
              <a:defRPr sz="2400" b="1"/>
            </a:lvl1pPr>
            <a:lvl2pPr marL="914400" lvl="1" indent="-228600" algn="l">
              <a:lnSpc>
                <a:spcPct val="150000"/>
              </a:lnSpc>
              <a:spcBef>
                <a:spcPts val="400"/>
              </a:spcBef>
              <a:spcAft>
                <a:spcPts val="0"/>
              </a:spcAft>
              <a:buSzPts val="2000"/>
              <a:buNone/>
              <a:defRPr sz="2000" b="1"/>
            </a:lvl2pPr>
            <a:lvl3pPr marL="1371600" lvl="2" indent="-228600" algn="l">
              <a:lnSpc>
                <a:spcPct val="150000"/>
              </a:lnSpc>
              <a:spcBef>
                <a:spcPts val="400"/>
              </a:spcBef>
              <a:spcAft>
                <a:spcPts val="0"/>
              </a:spcAft>
              <a:buSzPts val="1800"/>
              <a:buNone/>
              <a:defRPr sz="1800" b="1"/>
            </a:lvl3pPr>
            <a:lvl4pPr marL="1828800" lvl="3" indent="-228600" algn="l">
              <a:lnSpc>
                <a:spcPct val="150000"/>
              </a:lnSpc>
              <a:spcBef>
                <a:spcPts val="400"/>
              </a:spcBef>
              <a:spcAft>
                <a:spcPts val="0"/>
              </a:spcAft>
              <a:buSzPts val="1600"/>
              <a:buNone/>
              <a:defRPr sz="1600" b="1"/>
            </a:lvl4pPr>
            <a:lvl5pPr marL="2286000" lvl="4" indent="-228600" algn="l">
              <a:lnSpc>
                <a:spcPct val="150000"/>
              </a:lnSpc>
              <a:spcBef>
                <a:spcPts val="400"/>
              </a:spcBef>
              <a:spcAft>
                <a:spcPts val="0"/>
              </a:spcAft>
              <a:buSzPts val="1600"/>
              <a:buNone/>
              <a:defRPr sz="1600" b="1"/>
            </a:lvl5pPr>
            <a:lvl6pPr marL="2743200" lvl="5" indent="-228600" algn="l">
              <a:lnSpc>
                <a:spcPct val="150000"/>
              </a:lnSpc>
              <a:spcBef>
                <a:spcPts val="400"/>
              </a:spcBef>
              <a:spcAft>
                <a:spcPts val="0"/>
              </a:spcAft>
              <a:buSzPts val="1600"/>
              <a:buNone/>
              <a:defRPr sz="1600" b="1"/>
            </a:lvl6pPr>
            <a:lvl7pPr marL="3200400" lvl="6" indent="-228600" algn="l">
              <a:lnSpc>
                <a:spcPct val="150000"/>
              </a:lnSpc>
              <a:spcBef>
                <a:spcPts val="400"/>
              </a:spcBef>
              <a:spcAft>
                <a:spcPts val="0"/>
              </a:spcAft>
              <a:buSzPts val="1600"/>
              <a:buNone/>
              <a:defRPr sz="1600" b="1"/>
            </a:lvl7pPr>
            <a:lvl8pPr marL="3657600" lvl="7" indent="-228600" algn="l">
              <a:lnSpc>
                <a:spcPct val="150000"/>
              </a:lnSpc>
              <a:spcBef>
                <a:spcPts val="400"/>
              </a:spcBef>
              <a:spcAft>
                <a:spcPts val="0"/>
              </a:spcAft>
              <a:buSzPts val="1600"/>
              <a:buNone/>
              <a:defRPr sz="1600" b="1"/>
            </a:lvl8pPr>
            <a:lvl9pPr marL="4114800" lvl="8" indent="-228600" algn="l">
              <a:lnSpc>
                <a:spcPct val="150000"/>
              </a:lnSpc>
              <a:spcBef>
                <a:spcPts val="400"/>
              </a:spcBef>
              <a:spcAft>
                <a:spcPts val="0"/>
              </a:spcAft>
              <a:buSzPts val="1600"/>
              <a:buNone/>
              <a:defRPr sz="1600" b="1"/>
            </a:lvl9pPr>
          </a:lstStyle>
          <a:p>
            <a:endParaRPr/>
          </a:p>
        </p:txBody>
      </p:sp>
      <p:sp>
        <p:nvSpPr>
          <p:cNvPr id="34" name="Google Shape;34;p46"/>
          <p:cNvSpPr txBox="1">
            <a:spLocks noGrp="1"/>
          </p:cNvSpPr>
          <p:nvPr>
            <p:ph type="body" idx="2"/>
          </p:nvPr>
        </p:nvSpPr>
        <p:spPr>
          <a:xfrm>
            <a:off x="457200" y="2174875"/>
            <a:ext cx="4040188" cy="3951288"/>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400"/>
            </a:lvl1pPr>
            <a:lvl2pPr marL="914400" lvl="1" indent="-228600" algn="l">
              <a:lnSpc>
                <a:spcPct val="150000"/>
              </a:lnSpc>
              <a:spcBef>
                <a:spcPts val="400"/>
              </a:spcBef>
              <a:spcAft>
                <a:spcPts val="0"/>
              </a:spcAft>
              <a:buSzPts val="1400"/>
              <a:buNone/>
              <a:defRPr sz="2000"/>
            </a:lvl2pPr>
            <a:lvl3pPr marL="1371600" lvl="2" indent="-228600" algn="l">
              <a:lnSpc>
                <a:spcPct val="150000"/>
              </a:lnSpc>
              <a:spcBef>
                <a:spcPts val="400"/>
              </a:spcBef>
              <a:spcAft>
                <a:spcPts val="0"/>
              </a:spcAft>
              <a:buSzPts val="1400"/>
              <a:buNone/>
              <a:defRPr sz="1800"/>
            </a:lvl3pPr>
            <a:lvl4pPr marL="1828800" lvl="3" indent="-228600" algn="l">
              <a:lnSpc>
                <a:spcPct val="150000"/>
              </a:lnSpc>
              <a:spcBef>
                <a:spcPts val="400"/>
              </a:spcBef>
              <a:spcAft>
                <a:spcPts val="0"/>
              </a:spcAft>
              <a:buSzPts val="1400"/>
              <a:buNone/>
              <a:defRPr sz="1600"/>
            </a:lvl4pPr>
            <a:lvl5pPr marL="2286000" lvl="4" indent="-228600" algn="l">
              <a:lnSpc>
                <a:spcPct val="150000"/>
              </a:lnSpc>
              <a:spcBef>
                <a:spcPts val="400"/>
              </a:spcBef>
              <a:spcAft>
                <a:spcPts val="0"/>
              </a:spcAft>
              <a:buSzPts val="1400"/>
              <a:buNone/>
              <a:defRPr sz="1600"/>
            </a:lvl5pPr>
            <a:lvl6pPr marL="2743200" lvl="5" indent="-228600" algn="l">
              <a:lnSpc>
                <a:spcPct val="150000"/>
              </a:lnSpc>
              <a:spcBef>
                <a:spcPts val="400"/>
              </a:spcBef>
              <a:spcAft>
                <a:spcPts val="0"/>
              </a:spcAft>
              <a:buSzPts val="1400"/>
              <a:buNone/>
              <a:defRPr sz="1600"/>
            </a:lvl6pPr>
            <a:lvl7pPr marL="3200400" lvl="6" indent="-228600" algn="l">
              <a:lnSpc>
                <a:spcPct val="150000"/>
              </a:lnSpc>
              <a:spcBef>
                <a:spcPts val="400"/>
              </a:spcBef>
              <a:spcAft>
                <a:spcPts val="0"/>
              </a:spcAft>
              <a:buSzPts val="1400"/>
              <a:buNone/>
              <a:defRPr sz="1600"/>
            </a:lvl7pPr>
            <a:lvl8pPr marL="3657600" lvl="7" indent="-228600" algn="l">
              <a:lnSpc>
                <a:spcPct val="150000"/>
              </a:lnSpc>
              <a:spcBef>
                <a:spcPts val="400"/>
              </a:spcBef>
              <a:spcAft>
                <a:spcPts val="0"/>
              </a:spcAft>
              <a:buSzPts val="1400"/>
              <a:buNone/>
              <a:defRPr sz="1600"/>
            </a:lvl8pPr>
            <a:lvl9pPr marL="4114800" lvl="8" indent="-228600" algn="l">
              <a:lnSpc>
                <a:spcPct val="150000"/>
              </a:lnSpc>
              <a:spcBef>
                <a:spcPts val="400"/>
              </a:spcBef>
              <a:spcAft>
                <a:spcPts val="0"/>
              </a:spcAft>
              <a:buSzPts val="1400"/>
              <a:buNone/>
              <a:defRPr sz="1600"/>
            </a:lvl9pPr>
          </a:lstStyle>
          <a:p>
            <a:endParaRPr/>
          </a:p>
        </p:txBody>
      </p:sp>
      <p:sp>
        <p:nvSpPr>
          <p:cNvPr id="35" name="Google Shape;35;p46"/>
          <p:cNvSpPr txBox="1">
            <a:spLocks noGrp="1"/>
          </p:cNvSpPr>
          <p:nvPr>
            <p:ph type="body" idx="3"/>
          </p:nvPr>
        </p:nvSpPr>
        <p:spPr>
          <a:xfrm>
            <a:off x="4645025" y="1535113"/>
            <a:ext cx="4041775" cy="639762"/>
          </a:xfrm>
          <a:prstGeom prst="rect">
            <a:avLst/>
          </a:prstGeom>
          <a:noFill/>
          <a:ln>
            <a:noFill/>
          </a:ln>
        </p:spPr>
        <p:txBody>
          <a:bodyPr spcFirstLastPara="1" wrap="square" lIns="45700" tIns="46800" rIns="45700" bIns="46800" anchor="b" anchorCtr="0">
            <a:noAutofit/>
          </a:bodyPr>
          <a:lstStyle>
            <a:lvl1pPr marL="457200" lvl="0" indent="-228600" algn="l">
              <a:lnSpc>
                <a:spcPct val="150000"/>
              </a:lnSpc>
              <a:spcBef>
                <a:spcPts val="400"/>
              </a:spcBef>
              <a:spcAft>
                <a:spcPts val="0"/>
              </a:spcAft>
              <a:buSzPts val="2400"/>
              <a:buNone/>
              <a:defRPr sz="2400" b="1"/>
            </a:lvl1pPr>
            <a:lvl2pPr marL="914400" lvl="1" indent="-228600" algn="l">
              <a:lnSpc>
                <a:spcPct val="150000"/>
              </a:lnSpc>
              <a:spcBef>
                <a:spcPts val="400"/>
              </a:spcBef>
              <a:spcAft>
                <a:spcPts val="0"/>
              </a:spcAft>
              <a:buSzPts val="2000"/>
              <a:buNone/>
              <a:defRPr sz="2000" b="1"/>
            </a:lvl2pPr>
            <a:lvl3pPr marL="1371600" lvl="2" indent="-228600" algn="l">
              <a:lnSpc>
                <a:spcPct val="150000"/>
              </a:lnSpc>
              <a:spcBef>
                <a:spcPts val="400"/>
              </a:spcBef>
              <a:spcAft>
                <a:spcPts val="0"/>
              </a:spcAft>
              <a:buSzPts val="1800"/>
              <a:buNone/>
              <a:defRPr sz="1800" b="1"/>
            </a:lvl3pPr>
            <a:lvl4pPr marL="1828800" lvl="3" indent="-228600" algn="l">
              <a:lnSpc>
                <a:spcPct val="150000"/>
              </a:lnSpc>
              <a:spcBef>
                <a:spcPts val="400"/>
              </a:spcBef>
              <a:spcAft>
                <a:spcPts val="0"/>
              </a:spcAft>
              <a:buSzPts val="1600"/>
              <a:buNone/>
              <a:defRPr sz="1600" b="1"/>
            </a:lvl4pPr>
            <a:lvl5pPr marL="2286000" lvl="4" indent="-228600" algn="l">
              <a:lnSpc>
                <a:spcPct val="150000"/>
              </a:lnSpc>
              <a:spcBef>
                <a:spcPts val="400"/>
              </a:spcBef>
              <a:spcAft>
                <a:spcPts val="0"/>
              </a:spcAft>
              <a:buSzPts val="1600"/>
              <a:buNone/>
              <a:defRPr sz="1600" b="1"/>
            </a:lvl5pPr>
            <a:lvl6pPr marL="2743200" lvl="5" indent="-228600" algn="l">
              <a:lnSpc>
                <a:spcPct val="150000"/>
              </a:lnSpc>
              <a:spcBef>
                <a:spcPts val="400"/>
              </a:spcBef>
              <a:spcAft>
                <a:spcPts val="0"/>
              </a:spcAft>
              <a:buSzPts val="1600"/>
              <a:buNone/>
              <a:defRPr sz="1600" b="1"/>
            </a:lvl6pPr>
            <a:lvl7pPr marL="3200400" lvl="6" indent="-228600" algn="l">
              <a:lnSpc>
                <a:spcPct val="150000"/>
              </a:lnSpc>
              <a:spcBef>
                <a:spcPts val="400"/>
              </a:spcBef>
              <a:spcAft>
                <a:spcPts val="0"/>
              </a:spcAft>
              <a:buSzPts val="1600"/>
              <a:buNone/>
              <a:defRPr sz="1600" b="1"/>
            </a:lvl7pPr>
            <a:lvl8pPr marL="3657600" lvl="7" indent="-228600" algn="l">
              <a:lnSpc>
                <a:spcPct val="150000"/>
              </a:lnSpc>
              <a:spcBef>
                <a:spcPts val="400"/>
              </a:spcBef>
              <a:spcAft>
                <a:spcPts val="0"/>
              </a:spcAft>
              <a:buSzPts val="1600"/>
              <a:buNone/>
              <a:defRPr sz="1600" b="1"/>
            </a:lvl8pPr>
            <a:lvl9pPr marL="4114800" lvl="8" indent="-228600" algn="l">
              <a:lnSpc>
                <a:spcPct val="150000"/>
              </a:lnSpc>
              <a:spcBef>
                <a:spcPts val="400"/>
              </a:spcBef>
              <a:spcAft>
                <a:spcPts val="0"/>
              </a:spcAft>
              <a:buSzPts val="1600"/>
              <a:buNone/>
              <a:defRPr sz="1600" b="1"/>
            </a:lvl9pPr>
          </a:lstStyle>
          <a:p>
            <a:endParaRPr/>
          </a:p>
        </p:txBody>
      </p:sp>
      <p:sp>
        <p:nvSpPr>
          <p:cNvPr id="36" name="Google Shape;36;p46"/>
          <p:cNvSpPr txBox="1">
            <a:spLocks noGrp="1"/>
          </p:cNvSpPr>
          <p:nvPr>
            <p:ph type="body" idx="4"/>
          </p:nvPr>
        </p:nvSpPr>
        <p:spPr>
          <a:xfrm>
            <a:off x="4645025" y="2174875"/>
            <a:ext cx="4041775" cy="3951288"/>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2400"/>
            </a:lvl1pPr>
            <a:lvl2pPr marL="914400" lvl="1" indent="-228600" algn="l">
              <a:lnSpc>
                <a:spcPct val="150000"/>
              </a:lnSpc>
              <a:spcBef>
                <a:spcPts val="400"/>
              </a:spcBef>
              <a:spcAft>
                <a:spcPts val="0"/>
              </a:spcAft>
              <a:buSzPts val="1400"/>
              <a:buNone/>
              <a:defRPr sz="2000"/>
            </a:lvl2pPr>
            <a:lvl3pPr marL="1371600" lvl="2" indent="-228600" algn="l">
              <a:lnSpc>
                <a:spcPct val="150000"/>
              </a:lnSpc>
              <a:spcBef>
                <a:spcPts val="400"/>
              </a:spcBef>
              <a:spcAft>
                <a:spcPts val="0"/>
              </a:spcAft>
              <a:buSzPts val="1400"/>
              <a:buNone/>
              <a:defRPr sz="1800"/>
            </a:lvl3pPr>
            <a:lvl4pPr marL="1828800" lvl="3" indent="-228600" algn="l">
              <a:lnSpc>
                <a:spcPct val="150000"/>
              </a:lnSpc>
              <a:spcBef>
                <a:spcPts val="400"/>
              </a:spcBef>
              <a:spcAft>
                <a:spcPts val="0"/>
              </a:spcAft>
              <a:buSzPts val="1400"/>
              <a:buNone/>
              <a:defRPr sz="1600"/>
            </a:lvl4pPr>
            <a:lvl5pPr marL="2286000" lvl="4" indent="-228600" algn="l">
              <a:lnSpc>
                <a:spcPct val="150000"/>
              </a:lnSpc>
              <a:spcBef>
                <a:spcPts val="400"/>
              </a:spcBef>
              <a:spcAft>
                <a:spcPts val="0"/>
              </a:spcAft>
              <a:buSzPts val="1400"/>
              <a:buNone/>
              <a:defRPr sz="1600"/>
            </a:lvl5pPr>
            <a:lvl6pPr marL="2743200" lvl="5" indent="-228600" algn="l">
              <a:lnSpc>
                <a:spcPct val="150000"/>
              </a:lnSpc>
              <a:spcBef>
                <a:spcPts val="400"/>
              </a:spcBef>
              <a:spcAft>
                <a:spcPts val="0"/>
              </a:spcAft>
              <a:buSzPts val="1400"/>
              <a:buNone/>
              <a:defRPr sz="1600"/>
            </a:lvl6pPr>
            <a:lvl7pPr marL="3200400" lvl="6" indent="-228600" algn="l">
              <a:lnSpc>
                <a:spcPct val="150000"/>
              </a:lnSpc>
              <a:spcBef>
                <a:spcPts val="400"/>
              </a:spcBef>
              <a:spcAft>
                <a:spcPts val="0"/>
              </a:spcAft>
              <a:buSzPts val="1400"/>
              <a:buNone/>
              <a:defRPr sz="1600"/>
            </a:lvl7pPr>
            <a:lvl8pPr marL="3657600" lvl="7" indent="-228600" algn="l">
              <a:lnSpc>
                <a:spcPct val="150000"/>
              </a:lnSpc>
              <a:spcBef>
                <a:spcPts val="400"/>
              </a:spcBef>
              <a:spcAft>
                <a:spcPts val="0"/>
              </a:spcAft>
              <a:buSzPts val="1400"/>
              <a:buNone/>
              <a:defRPr sz="1600"/>
            </a:lvl8pPr>
            <a:lvl9pPr marL="4114800" lvl="8" indent="-228600" algn="l">
              <a:lnSpc>
                <a:spcPct val="150000"/>
              </a:lnSpc>
              <a:spcBef>
                <a:spcPts val="400"/>
              </a:spcBef>
              <a:spcAft>
                <a:spcPts val="0"/>
              </a:spcAft>
              <a:buSzPts val="1400"/>
              <a:buNone/>
              <a:defRPr sz="1600"/>
            </a:lvl9pPr>
          </a:lstStyle>
          <a:p>
            <a:endParaRPr/>
          </a:p>
        </p:txBody>
      </p:sp>
      <p:sp>
        <p:nvSpPr>
          <p:cNvPr id="37" name="Google Shape;37;p46"/>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47"/>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47"/>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1"/>
        <p:cNvGrpSpPr/>
        <p:nvPr/>
      </p:nvGrpSpPr>
      <p:grpSpPr>
        <a:xfrm>
          <a:off x="0" y="0"/>
          <a:ext cx="0" cy="0"/>
          <a:chOff x="0" y="0"/>
          <a:chExt cx="0" cy="0"/>
        </a:xfrm>
      </p:grpSpPr>
      <p:sp>
        <p:nvSpPr>
          <p:cNvPr id="42" name="Google Shape;42;p48"/>
          <p:cNvSpPr txBox="1">
            <a:spLocks noGrp="1"/>
          </p:cNvSpPr>
          <p:nvPr>
            <p:ph type="title"/>
          </p:nvPr>
        </p:nvSpPr>
        <p:spPr>
          <a:xfrm>
            <a:off x="457200" y="273050"/>
            <a:ext cx="3008313" cy="1162050"/>
          </a:xfrm>
          <a:prstGeom prst="rect">
            <a:avLst/>
          </a:prstGeom>
          <a:noFill/>
          <a:ln>
            <a:noFill/>
          </a:ln>
        </p:spPr>
        <p:txBody>
          <a:bodyPr spcFirstLastPara="1" wrap="square" lIns="45700" tIns="46800" rIns="45700" bIns="468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48"/>
          <p:cNvSpPr txBox="1">
            <a:spLocks noGrp="1"/>
          </p:cNvSpPr>
          <p:nvPr>
            <p:ph type="body" idx="1"/>
          </p:nvPr>
        </p:nvSpPr>
        <p:spPr>
          <a:xfrm>
            <a:off x="3575050" y="273050"/>
            <a:ext cx="5111750" cy="585311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3200"/>
            </a:lvl1pPr>
            <a:lvl2pPr marL="914400" lvl="1" indent="-228600" algn="l">
              <a:lnSpc>
                <a:spcPct val="150000"/>
              </a:lnSpc>
              <a:spcBef>
                <a:spcPts val="400"/>
              </a:spcBef>
              <a:spcAft>
                <a:spcPts val="0"/>
              </a:spcAft>
              <a:buSzPts val="1400"/>
              <a:buNone/>
              <a:defRPr sz="2800"/>
            </a:lvl2pPr>
            <a:lvl3pPr marL="1371600" lvl="2" indent="-228600" algn="l">
              <a:lnSpc>
                <a:spcPct val="150000"/>
              </a:lnSpc>
              <a:spcBef>
                <a:spcPts val="400"/>
              </a:spcBef>
              <a:spcAft>
                <a:spcPts val="0"/>
              </a:spcAft>
              <a:buSzPts val="1400"/>
              <a:buNone/>
              <a:defRPr sz="2400"/>
            </a:lvl3pPr>
            <a:lvl4pPr marL="1828800" lvl="3" indent="-228600" algn="l">
              <a:lnSpc>
                <a:spcPct val="150000"/>
              </a:lnSpc>
              <a:spcBef>
                <a:spcPts val="400"/>
              </a:spcBef>
              <a:spcAft>
                <a:spcPts val="0"/>
              </a:spcAft>
              <a:buSzPts val="1400"/>
              <a:buNone/>
              <a:defRPr sz="2000"/>
            </a:lvl4pPr>
            <a:lvl5pPr marL="2286000" lvl="4" indent="-228600" algn="l">
              <a:lnSpc>
                <a:spcPct val="150000"/>
              </a:lnSpc>
              <a:spcBef>
                <a:spcPts val="400"/>
              </a:spcBef>
              <a:spcAft>
                <a:spcPts val="0"/>
              </a:spcAft>
              <a:buSzPts val="1400"/>
              <a:buNone/>
              <a:defRPr sz="2000"/>
            </a:lvl5pPr>
            <a:lvl6pPr marL="2743200" lvl="5" indent="-228600" algn="l">
              <a:lnSpc>
                <a:spcPct val="150000"/>
              </a:lnSpc>
              <a:spcBef>
                <a:spcPts val="400"/>
              </a:spcBef>
              <a:spcAft>
                <a:spcPts val="0"/>
              </a:spcAft>
              <a:buSzPts val="1400"/>
              <a:buNone/>
              <a:defRPr sz="2000"/>
            </a:lvl6pPr>
            <a:lvl7pPr marL="3200400" lvl="6" indent="-228600" algn="l">
              <a:lnSpc>
                <a:spcPct val="150000"/>
              </a:lnSpc>
              <a:spcBef>
                <a:spcPts val="400"/>
              </a:spcBef>
              <a:spcAft>
                <a:spcPts val="0"/>
              </a:spcAft>
              <a:buSzPts val="1400"/>
              <a:buNone/>
              <a:defRPr sz="2000"/>
            </a:lvl7pPr>
            <a:lvl8pPr marL="3657600" lvl="7" indent="-228600" algn="l">
              <a:lnSpc>
                <a:spcPct val="150000"/>
              </a:lnSpc>
              <a:spcBef>
                <a:spcPts val="400"/>
              </a:spcBef>
              <a:spcAft>
                <a:spcPts val="0"/>
              </a:spcAft>
              <a:buSzPts val="1400"/>
              <a:buNone/>
              <a:defRPr sz="2000"/>
            </a:lvl8pPr>
            <a:lvl9pPr marL="4114800" lvl="8" indent="-228600" algn="l">
              <a:lnSpc>
                <a:spcPct val="150000"/>
              </a:lnSpc>
              <a:spcBef>
                <a:spcPts val="400"/>
              </a:spcBef>
              <a:spcAft>
                <a:spcPts val="0"/>
              </a:spcAft>
              <a:buSzPts val="1400"/>
              <a:buNone/>
              <a:defRPr sz="2000"/>
            </a:lvl9pPr>
          </a:lstStyle>
          <a:p>
            <a:endParaRPr/>
          </a:p>
        </p:txBody>
      </p:sp>
      <p:sp>
        <p:nvSpPr>
          <p:cNvPr id="44" name="Google Shape;44;p48"/>
          <p:cNvSpPr txBox="1">
            <a:spLocks noGrp="1"/>
          </p:cNvSpPr>
          <p:nvPr>
            <p:ph type="body" idx="2"/>
          </p:nvPr>
        </p:nvSpPr>
        <p:spPr>
          <a:xfrm>
            <a:off x="457200" y="1435100"/>
            <a:ext cx="3008313" cy="4691063"/>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1400"/>
            </a:lvl1pPr>
            <a:lvl2pPr marL="914400" lvl="1" indent="-228600" algn="l">
              <a:lnSpc>
                <a:spcPct val="150000"/>
              </a:lnSpc>
              <a:spcBef>
                <a:spcPts val="400"/>
              </a:spcBef>
              <a:spcAft>
                <a:spcPts val="0"/>
              </a:spcAft>
              <a:buSzPts val="1200"/>
              <a:buNone/>
              <a:defRPr sz="1200"/>
            </a:lvl2pPr>
            <a:lvl3pPr marL="1371600" lvl="2" indent="-228600" algn="l">
              <a:lnSpc>
                <a:spcPct val="150000"/>
              </a:lnSpc>
              <a:spcBef>
                <a:spcPts val="400"/>
              </a:spcBef>
              <a:spcAft>
                <a:spcPts val="0"/>
              </a:spcAft>
              <a:buSzPts val="1000"/>
              <a:buNone/>
              <a:defRPr sz="1000"/>
            </a:lvl3pPr>
            <a:lvl4pPr marL="1828800" lvl="3" indent="-228600" algn="l">
              <a:lnSpc>
                <a:spcPct val="150000"/>
              </a:lnSpc>
              <a:spcBef>
                <a:spcPts val="400"/>
              </a:spcBef>
              <a:spcAft>
                <a:spcPts val="0"/>
              </a:spcAft>
              <a:buSzPts val="900"/>
              <a:buNone/>
              <a:defRPr sz="900"/>
            </a:lvl4pPr>
            <a:lvl5pPr marL="2286000" lvl="4" indent="-228600" algn="l">
              <a:lnSpc>
                <a:spcPct val="150000"/>
              </a:lnSpc>
              <a:spcBef>
                <a:spcPts val="400"/>
              </a:spcBef>
              <a:spcAft>
                <a:spcPts val="0"/>
              </a:spcAft>
              <a:buSzPts val="900"/>
              <a:buNone/>
              <a:defRPr sz="900"/>
            </a:lvl5pPr>
            <a:lvl6pPr marL="2743200" lvl="5" indent="-228600" algn="l">
              <a:lnSpc>
                <a:spcPct val="150000"/>
              </a:lnSpc>
              <a:spcBef>
                <a:spcPts val="400"/>
              </a:spcBef>
              <a:spcAft>
                <a:spcPts val="0"/>
              </a:spcAft>
              <a:buSzPts val="900"/>
              <a:buNone/>
              <a:defRPr sz="900"/>
            </a:lvl6pPr>
            <a:lvl7pPr marL="3200400" lvl="6" indent="-228600" algn="l">
              <a:lnSpc>
                <a:spcPct val="150000"/>
              </a:lnSpc>
              <a:spcBef>
                <a:spcPts val="400"/>
              </a:spcBef>
              <a:spcAft>
                <a:spcPts val="0"/>
              </a:spcAft>
              <a:buSzPts val="900"/>
              <a:buNone/>
              <a:defRPr sz="900"/>
            </a:lvl7pPr>
            <a:lvl8pPr marL="3657600" lvl="7" indent="-228600" algn="l">
              <a:lnSpc>
                <a:spcPct val="150000"/>
              </a:lnSpc>
              <a:spcBef>
                <a:spcPts val="400"/>
              </a:spcBef>
              <a:spcAft>
                <a:spcPts val="0"/>
              </a:spcAft>
              <a:buSzPts val="900"/>
              <a:buNone/>
              <a:defRPr sz="900"/>
            </a:lvl8pPr>
            <a:lvl9pPr marL="4114800" lvl="8" indent="-228600" algn="l">
              <a:lnSpc>
                <a:spcPct val="150000"/>
              </a:lnSpc>
              <a:spcBef>
                <a:spcPts val="400"/>
              </a:spcBef>
              <a:spcAft>
                <a:spcPts val="0"/>
              </a:spcAft>
              <a:buSzPts val="900"/>
              <a:buNone/>
              <a:defRPr sz="900"/>
            </a:lvl9pPr>
          </a:lstStyle>
          <a:p>
            <a:endParaRPr/>
          </a:p>
        </p:txBody>
      </p:sp>
      <p:sp>
        <p:nvSpPr>
          <p:cNvPr id="45" name="Google Shape;45;p48"/>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6"/>
        <p:cNvGrpSpPr/>
        <p:nvPr/>
      </p:nvGrpSpPr>
      <p:grpSpPr>
        <a:xfrm>
          <a:off x="0" y="0"/>
          <a:ext cx="0" cy="0"/>
          <a:chOff x="0" y="0"/>
          <a:chExt cx="0" cy="0"/>
        </a:xfrm>
      </p:grpSpPr>
      <p:sp>
        <p:nvSpPr>
          <p:cNvPr id="47" name="Google Shape;47;p49"/>
          <p:cNvSpPr txBox="1">
            <a:spLocks noGrp="1"/>
          </p:cNvSpPr>
          <p:nvPr>
            <p:ph type="title"/>
          </p:nvPr>
        </p:nvSpPr>
        <p:spPr>
          <a:xfrm>
            <a:off x="1792288" y="4800600"/>
            <a:ext cx="5486400" cy="566738"/>
          </a:xfrm>
          <a:prstGeom prst="rect">
            <a:avLst/>
          </a:prstGeom>
          <a:noFill/>
          <a:ln>
            <a:noFill/>
          </a:ln>
        </p:spPr>
        <p:txBody>
          <a:bodyPr spcFirstLastPara="1" wrap="square" lIns="45700" tIns="46800" rIns="45700" bIns="468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9"/>
          <p:cNvSpPr>
            <a:spLocks noGrp="1"/>
          </p:cNvSpPr>
          <p:nvPr>
            <p:ph type="pic" idx="2"/>
          </p:nvPr>
        </p:nvSpPr>
        <p:spPr>
          <a:xfrm>
            <a:off x="1792288" y="612775"/>
            <a:ext cx="5486400" cy="4114800"/>
          </a:xfrm>
          <a:prstGeom prst="rect">
            <a:avLst/>
          </a:prstGeom>
          <a:noFill/>
          <a:ln>
            <a:noFill/>
          </a:ln>
        </p:spPr>
        <p:txBody>
          <a:bodyPr spcFirstLastPara="1" wrap="square" lIns="45700" tIns="46800" rIns="45700" bIns="46800" anchor="t" anchorCtr="0">
            <a:noAutofit/>
          </a:bodyPr>
          <a:lstStyle>
            <a:lvl1pPr marR="0" lvl="0" algn="l" rtl="0">
              <a:lnSpc>
                <a:spcPct val="150000"/>
              </a:lnSpc>
              <a:spcBef>
                <a:spcPts val="400"/>
              </a:spcBef>
              <a:spcAft>
                <a:spcPts val="0"/>
              </a:spcAft>
              <a:buClr>
                <a:srgbClr val="000000"/>
              </a:buClr>
              <a:buSzPts val="3200"/>
              <a:buFont typeface="Times New Roman"/>
              <a:buNone/>
              <a:defRPr sz="3200" b="0" i="0" u="none" strike="noStrike" cap="none">
                <a:solidFill>
                  <a:srgbClr val="333333"/>
                </a:solidFill>
                <a:latin typeface="Arial"/>
                <a:ea typeface="Arial"/>
                <a:cs typeface="Arial"/>
                <a:sym typeface="Arial"/>
              </a:defRPr>
            </a:lvl1pPr>
            <a:lvl2pPr marR="0" lvl="1" algn="l" rtl="0">
              <a:lnSpc>
                <a:spcPct val="150000"/>
              </a:lnSpc>
              <a:spcBef>
                <a:spcPts val="400"/>
              </a:spcBef>
              <a:spcAft>
                <a:spcPts val="0"/>
              </a:spcAft>
              <a:buClr>
                <a:srgbClr val="000000"/>
              </a:buClr>
              <a:buSzPts val="2800"/>
              <a:buFont typeface="Times New Roman"/>
              <a:buNone/>
              <a:defRPr sz="2800" b="0" i="0" u="none" strike="noStrike" cap="none">
                <a:solidFill>
                  <a:srgbClr val="333333"/>
                </a:solidFill>
                <a:latin typeface="Arial"/>
                <a:ea typeface="Arial"/>
                <a:cs typeface="Arial"/>
                <a:sym typeface="Arial"/>
              </a:defRPr>
            </a:lvl2pPr>
            <a:lvl3pPr marR="0" lvl="2" algn="l" rtl="0">
              <a:lnSpc>
                <a:spcPct val="150000"/>
              </a:lnSpc>
              <a:spcBef>
                <a:spcPts val="400"/>
              </a:spcBef>
              <a:spcAft>
                <a:spcPts val="0"/>
              </a:spcAft>
              <a:buClr>
                <a:srgbClr val="000000"/>
              </a:buClr>
              <a:buSzPts val="2400"/>
              <a:buFont typeface="Times New Roman"/>
              <a:buNone/>
              <a:defRPr sz="2400" b="0" i="0" u="none" strike="noStrike" cap="none">
                <a:solidFill>
                  <a:srgbClr val="333333"/>
                </a:solidFill>
                <a:latin typeface="Arial"/>
                <a:ea typeface="Arial"/>
                <a:cs typeface="Arial"/>
                <a:sym typeface="Arial"/>
              </a:defRPr>
            </a:lvl3pPr>
            <a:lvl4pPr marR="0" lvl="3"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4pPr>
            <a:lvl5pPr marR="0" lvl="4"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5pPr>
            <a:lvl6pPr marR="0" lvl="5"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6pPr>
            <a:lvl7pPr marR="0" lvl="6"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7pPr>
            <a:lvl8pPr marR="0" lvl="7"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8pPr>
            <a:lvl9pPr marR="0" lvl="8" algn="l" rtl="0">
              <a:lnSpc>
                <a:spcPct val="150000"/>
              </a:lnSpc>
              <a:spcBef>
                <a:spcPts val="400"/>
              </a:spcBef>
              <a:spcAft>
                <a:spcPts val="0"/>
              </a:spcAft>
              <a:buClr>
                <a:srgbClr val="000000"/>
              </a:buClr>
              <a:buSzPts val="2000"/>
              <a:buFont typeface="Times New Roman"/>
              <a:buNone/>
              <a:defRPr sz="2000" b="0" i="0" u="none" strike="noStrike" cap="none">
                <a:solidFill>
                  <a:srgbClr val="333333"/>
                </a:solidFill>
                <a:latin typeface="Arial"/>
                <a:ea typeface="Arial"/>
                <a:cs typeface="Arial"/>
                <a:sym typeface="Arial"/>
              </a:defRPr>
            </a:lvl9pPr>
          </a:lstStyle>
          <a:p>
            <a:endParaRPr/>
          </a:p>
        </p:txBody>
      </p:sp>
      <p:sp>
        <p:nvSpPr>
          <p:cNvPr id="49" name="Google Shape;49;p49"/>
          <p:cNvSpPr txBox="1">
            <a:spLocks noGrp="1"/>
          </p:cNvSpPr>
          <p:nvPr>
            <p:ph type="body" idx="1"/>
          </p:nvPr>
        </p:nvSpPr>
        <p:spPr>
          <a:xfrm>
            <a:off x="1792288" y="5367338"/>
            <a:ext cx="5486400" cy="804862"/>
          </a:xfrm>
          <a:prstGeom prst="rect">
            <a:avLst/>
          </a:prstGeom>
          <a:noFill/>
          <a:ln>
            <a:noFill/>
          </a:ln>
        </p:spPr>
        <p:txBody>
          <a:bodyPr spcFirstLastPara="1" wrap="square" lIns="45700" tIns="46800" rIns="45700" bIns="46800" anchor="t" anchorCtr="0">
            <a:noAutofit/>
          </a:bodyPr>
          <a:lstStyle>
            <a:lvl1pPr marL="457200" lvl="0" indent="-228600" algn="l">
              <a:lnSpc>
                <a:spcPct val="150000"/>
              </a:lnSpc>
              <a:spcBef>
                <a:spcPts val="400"/>
              </a:spcBef>
              <a:spcAft>
                <a:spcPts val="0"/>
              </a:spcAft>
              <a:buSzPts val="1400"/>
              <a:buNone/>
              <a:defRPr sz="1400"/>
            </a:lvl1pPr>
            <a:lvl2pPr marL="914400" lvl="1" indent="-228600" algn="l">
              <a:lnSpc>
                <a:spcPct val="150000"/>
              </a:lnSpc>
              <a:spcBef>
                <a:spcPts val="400"/>
              </a:spcBef>
              <a:spcAft>
                <a:spcPts val="0"/>
              </a:spcAft>
              <a:buSzPts val="1200"/>
              <a:buNone/>
              <a:defRPr sz="1200"/>
            </a:lvl2pPr>
            <a:lvl3pPr marL="1371600" lvl="2" indent="-228600" algn="l">
              <a:lnSpc>
                <a:spcPct val="150000"/>
              </a:lnSpc>
              <a:spcBef>
                <a:spcPts val="400"/>
              </a:spcBef>
              <a:spcAft>
                <a:spcPts val="0"/>
              </a:spcAft>
              <a:buSzPts val="1000"/>
              <a:buNone/>
              <a:defRPr sz="1000"/>
            </a:lvl3pPr>
            <a:lvl4pPr marL="1828800" lvl="3" indent="-228600" algn="l">
              <a:lnSpc>
                <a:spcPct val="150000"/>
              </a:lnSpc>
              <a:spcBef>
                <a:spcPts val="400"/>
              </a:spcBef>
              <a:spcAft>
                <a:spcPts val="0"/>
              </a:spcAft>
              <a:buSzPts val="900"/>
              <a:buNone/>
              <a:defRPr sz="900"/>
            </a:lvl4pPr>
            <a:lvl5pPr marL="2286000" lvl="4" indent="-228600" algn="l">
              <a:lnSpc>
                <a:spcPct val="150000"/>
              </a:lnSpc>
              <a:spcBef>
                <a:spcPts val="400"/>
              </a:spcBef>
              <a:spcAft>
                <a:spcPts val="0"/>
              </a:spcAft>
              <a:buSzPts val="900"/>
              <a:buNone/>
              <a:defRPr sz="900"/>
            </a:lvl5pPr>
            <a:lvl6pPr marL="2743200" lvl="5" indent="-228600" algn="l">
              <a:lnSpc>
                <a:spcPct val="150000"/>
              </a:lnSpc>
              <a:spcBef>
                <a:spcPts val="400"/>
              </a:spcBef>
              <a:spcAft>
                <a:spcPts val="0"/>
              </a:spcAft>
              <a:buSzPts val="900"/>
              <a:buNone/>
              <a:defRPr sz="900"/>
            </a:lvl6pPr>
            <a:lvl7pPr marL="3200400" lvl="6" indent="-228600" algn="l">
              <a:lnSpc>
                <a:spcPct val="150000"/>
              </a:lnSpc>
              <a:spcBef>
                <a:spcPts val="400"/>
              </a:spcBef>
              <a:spcAft>
                <a:spcPts val="0"/>
              </a:spcAft>
              <a:buSzPts val="900"/>
              <a:buNone/>
              <a:defRPr sz="900"/>
            </a:lvl7pPr>
            <a:lvl8pPr marL="3657600" lvl="7" indent="-228600" algn="l">
              <a:lnSpc>
                <a:spcPct val="150000"/>
              </a:lnSpc>
              <a:spcBef>
                <a:spcPts val="400"/>
              </a:spcBef>
              <a:spcAft>
                <a:spcPts val="0"/>
              </a:spcAft>
              <a:buSzPts val="900"/>
              <a:buNone/>
              <a:defRPr sz="900"/>
            </a:lvl8pPr>
            <a:lvl9pPr marL="4114800" lvl="8" indent="-228600" algn="l">
              <a:lnSpc>
                <a:spcPct val="150000"/>
              </a:lnSpc>
              <a:spcBef>
                <a:spcPts val="400"/>
              </a:spcBef>
              <a:spcAft>
                <a:spcPts val="0"/>
              </a:spcAft>
              <a:buSzPts val="900"/>
              <a:buNone/>
              <a:defRPr sz="900"/>
            </a:lvl9pPr>
          </a:lstStyle>
          <a:p>
            <a:endParaRPr/>
          </a:p>
        </p:txBody>
      </p:sp>
      <p:sp>
        <p:nvSpPr>
          <p:cNvPr id="50" name="Google Shape;50;p4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
        <p:cNvGrpSpPr/>
        <p:nvPr/>
      </p:nvGrpSpPr>
      <p:grpSpPr>
        <a:xfrm>
          <a:off x="0" y="0"/>
          <a:ext cx="0" cy="0"/>
          <a:chOff x="0" y="0"/>
          <a:chExt cx="0" cy="0"/>
        </a:xfrm>
      </p:grpSpPr>
      <p:sp>
        <p:nvSpPr>
          <p:cNvPr id="7" name="Google Shape;7;p40"/>
          <p:cNvSpPr/>
          <p:nvPr/>
        </p:nvSpPr>
        <p:spPr>
          <a:xfrm>
            <a:off x="609600" y="6538913"/>
            <a:ext cx="7162800" cy="231775"/>
          </a:xfrm>
          <a:prstGeom prst="rect">
            <a:avLst/>
          </a:prstGeom>
          <a:noFill/>
          <a:ln>
            <a:noFill/>
          </a:ln>
        </p:spPr>
        <p:txBody>
          <a:bodyPr spcFirstLastPara="1" wrap="square" lIns="46800" tIns="46800" rIns="46800" bIns="468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rgbClr val="808080"/>
                </a:solidFill>
                <a:latin typeface="Arial"/>
                <a:ea typeface="Arial"/>
                <a:cs typeface="Arial"/>
                <a:sym typeface="Arial"/>
              </a:rPr>
              <a:t>LFE Medieninformatik                                </a:t>
            </a:r>
            <a:r>
              <a:rPr lang="de-DE" sz="900" b="0" i="0" u="none" strike="noStrike" cap="none">
                <a:solidFill>
                  <a:srgbClr val="CCCCCC"/>
                </a:solidFill>
                <a:latin typeface="Arial"/>
                <a:ea typeface="Arial"/>
                <a:cs typeface="Arial"/>
                <a:sym typeface="Arial"/>
              </a:rPr>
              <a:t>|</a:t>
            </a:r>
            <a:r>
              <a:rPr lang="de-DE" sz="900" b="0" i="0" u="none" strike="noStrike" cap="none">
                <a:solidFill>
                  <a:srgbClr val="808080"/>
                </a:solidFill>
                <a:latin typeface="Arial"/>
                <a:ea typeface="Arial"/>
                <a:cs typeface="Arial"/>
                <a:sym typeface="Arial"/>
              </a:rPr>
              <a:t>           Proseminar Medieninformatik  WS 2016/17</a:t>
            </a:r>
            <a:endParaRPr sz="1400" b="0" i="0" u="none" strike="noStrike" cap="none">
              <a:solidFill>
                <a:srgbClr val="000000"/>
              </a:solidFill>
              <a:latin typeface="Arial"/>
              <a:ea typeface="Arial"/>
              <a:cs typeface="Arial"/>
              <a:sym typeface="Arial"/>
            </a:endParaRPr>
          </a:p>
        </p:txBody>
      </p:sp>
      <p:sp>
        <p:nvSpPr>
          <p:cNvPr id="8" name="Google Shape;8;p40"/>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
        <p:nvSpPr>
          <p:cNvPr id="9" name="Google Shape;9;p40"/>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marR="0" lvl="0"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9pPr>
          </a:lstStyle>
          <a:p>
            <a:endParaRPr/>
          </a:p>
        </p:txBody>
      </p:sp>
      <p:sp>
        <p:nvSpPr>
          <p:cNvPr id="10" name="Google Shape;10;p40"/>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lvl1pPr marL="457200" marR="0" lvl="0"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1pPr>
            <a:lvl2pPr marL="914400" marR="0" lvl="1"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2pPr>
            <a:lvl3pPr marL="1371600" marR="0" lvl="2"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3pPr>
            <a:lvl4pPr marL="1828800" marR="0" lvl="3"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4pPr>
            <a:lvl5pPr marL="2286000" marR="0" lvl="4"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5pPr>
            <a:lvl6pPr marL="2743200" marR="0" lvl="5"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6pPr>
            <a:lvl7pPr marL="3200400" marR="0" lvl="6"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7pPr>
            <a:lvl8pPr marL="3657600" marR="0" lvl="7"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8pPr>
            <a:lvl9pPr marL="4114800" marR="0" lvl="8"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9pPr>
          </a:lstStyle>
          <a:p>
            <a:endParaRPr/>
          </a:p>
        </p:txBody>
      </p:sp>
      <p:sp>
        <p:nvSpPr>
          <p:cNvPr id="11" name="Google Shape;11;p40"/>
          <p:cNvSpPr/>
          <p:nvPr/>
        </p:nvSpPr>
        <p:spPr>
          <a:xfrm>
            <a:off x="107950" y="6538913"/>
            <a:ext cx="7777163" cy="23177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2" name="Google Shape;12;p40"/>
          <p:cNvSpPr txBox="1"/>
          <p:nvPr/>
        </p:nvSpPr>
        <p:spPr>
          <a:xfrm>
            <a:off x="250825" y="6538913"/>
            <a:ext cx="7634288" cy="3079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Times New Roman"/>
              <a:buNone/>
            </a:pPr>
            <a:r>
              <a:rPr lang="de-DE" sz="1400" b="0" i="0" u="none" strike="noStrike" cap="none" dirty="0">
                <a:solidFill>
                  <a:schemeClr val="dk1"/>
                </a:solidFill>
                <a:latin typeface="Arial"/>
                <a:ea typeface="Arial"/>
                <a:cs typeface="Arial"/>
                <a:sym typeface="Arial"/>
              </a:rPr>
              <a:t>LFE Medieninformatik 	- Proseminar Medieninformatik </a:t>
            </a:r>
            <a:r>
              <a:rPr lang="de-DE" sz="1400" b="0" i="0" u="none" strike="noStrike" cap="none" dirty="0" smtClean="0">
                <a:solidFill>
                  <a:schemeClr val="dk1"/>
                </a:solidFill>
                <a:latin typeface="Arial"/>
                <a:ea typeface="Arial"/>
                <a:cs typeface="Arial"/>
                <a:sym typeface="Arial"/>
              </a:rPr>
              <a:t>So2020</a:t>
            </a:r>
            <a:endParaRPr sz="1400" b="0" i="0" u="none" strike="noStrike" cap="none" dirty="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9"/>
        <p:cNvGrpSpPr/>
        <p:nvPr/>
      </p:nvGrpSpPr>
      <p:grpSpPr>
        <a:xfrm>
          <a:off x="0" y="0"/>
          <a:ext cx="0" cy="0"/>
          <a:chOff x="0" y="0"/>
          <a:chExt cx="0" cy="0"/>
        </a:xfrm>
      </p:grpSpPr>
      <p:sp>
        <p:nvSpPr>
          <p:cNvPr id="60" name="Google Shape;60;g723d91694e_30_0"/>
          <p:cNvSpPr/>
          <p:nvPr/>
        </p:nvSpPr>
        <p:spPr>
          <a:xfrm>
            <a:off x="609600" y="6538913"/>
            <a:ext cx="7162800" cy="231775"/>
          </a:xfrm>
          <a:prstGeom prst="rect">
            <a:avLst/>
          </a:prstGeom>
          <a:noFill/>
          <a:ln>
            <a:noFill/>
          </a:ln>
        </p:spPr>
        <p:txBody>
          <a:bodyPr spcFirstLastPara="1" wrap="square" lIns="46800" tIns="46800" rIns="46800" bIns="468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DE" sz="900" b="0" i="0" u="none" strike="noStrike" cap="none">
                <a:solidFill>
                  <a:srgbClr val="808080"/>
                </a:solidFill>
                <a:latin typeface="Arial"/>
                <a:ea typeface="Arial"/>
                <a:cs typeface="Arial"/>
                <a:sym typeface="Arial"/>
              </a:rPr>
              <a:t>LFE Medieninformatik                                </a:t>
            </a:r>
            <a:r>
              <a:rPr lang="de-DE" sz="900" b="0" i="0" u="none" strike="noStrike" cap="none">
                <a:solidFill>
                  <a:srgbClr val="CCCCCC"/>
                </a:solidFill>
                <a:latin typeface="Arial"/>
                <a:ea typeface="Arial"/>
                <a:cs typeface="Arial"/>
                <a:sym typeface="Arial"/>
              </a:rPr>
              <a:t>|</a:t>
            </a:r>
            <a:r>
              <a:rPr lang="de-DE" sz="900" b="0" i="0" u="none" strike="noStrike" cap="none">
                <a:solidFill>
                  <a:srgbClr val="808080"/>
                </a:solidFill>
                <a:latin typeface="Arial"/>
                <a:ea typeface="Arial"/>
                <a:cs typeface="Arial"/>
                <a:sym typeface="Arial"/>
              </a:rPr>
              <a:t>           Proseminar Medieninformatik  WS 2016/17</a:t>
            </a:r>
            <a:endParaRPr sz="1400" b="0" i="0" u="none" strike="noStrike" cap="none">
              <a:solidFill>
                <a:srgbClr val="000000"/>
              </a:solidFill>
              <a:latin typeface="Arial"/>
              <a:ea typeface="Arial"/>
              <a:cs typeface="Arial"/>
              <a:sym typeface="Arial"/>
            </a:endParaRPr>
          </a:p>
        </p:txBody>
      </p:sp>
      <p:sp>
        <p:nvSpPr>
          <p:cNvPr id="61" name="Google Shape;61;g723d91694e_30_0"/>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a:t>
            </a:fld>
            <a:endParaRPr/>
          </a:p>
        </p:txBody>
      </p:sp>
      <p:sp>
        <p:nvSpPr>
          <p:cNvPr id="62" name="Google Shape;62;g723d91694e_30_0"/>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lvl1pPr marR="0" lvl="0"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rgbClr val="606060"/>
                </a:solidFill>
                <a:latin typeface="Helvetica Neue"/>
                <a:ea typeface="Helvetica Neue"/>
                <a:cs typeface="Helvetica Neue"/>
                <a:sym typeface="Helvetica Neue"/>
              </a:defRPr>
            </a:lvl9pPr>
          </a:lstStyle>
          <a:p>
            <a:endParaRPr/>
          </a:p>
        </p:txBody>
      </p:sp>
      <p:sp>
        <p:nvSpPr>
          <p:cNvPr id="63" name="Google Shape;63;g723d91694e_30_0"/>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lvl1pPr marL="457200" marR="0" lvl="0"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1pPr>
            <a:lvl2pPr marL="914400" marR="0" lvl="1"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2pPr>
            <a:lvl3pPr marL="1371600" marR="0" lvl="2"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3pPr>
            <a:lvl4pPr marL="1828800" marR="0" lvl="3"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4pPr>
            <a:lvl5pPr marL="2286000" marR="0" lvl="4"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5pPr>
            <a:lvl6pPr marL="2743200" marR="0" lvl="5"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6pPr>
            <a:lvl7pPr marL="3200400" marR="0" lvl="6"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7pPr>
            <a:lvl8pPr marL="3657600" marR="0" lvl="7"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8pPr>
            <a:lvl9pPr marL="4114800" marR="0" lvl="8" indent="-228600" algn="l" rtl="0">
              <a:lnSpc>
                <a:spcPct val="150000"/>
              </a:lnSpc>
              <a:spcBef>
                <a:spcPts val="400"/>
              </a:spcBef>
              <a:spcAft>
                <a:spcPts val="0"/>
              </a:spcAft>
              <a:buClr>
                <a:srgbClr val="000000"/>
              </a:buClr>
              <a:buSzPts val="1400"/>
              <a:buFont typeface="Arial"/>
              <a:buNone/>
              <a:defRPr sz="2000" b="0" i="0" u="none" strike="noStrike" cap="none">
                <a:solidFill>
                  <a:srgbClr val="333333"/>
                </a:solidFill>
                <a:latin typeface="Arial"/>
                <a:ea typeface="Arial"/>
                <a:cs typeface="Arial"/>
                <a:sym typeface="Arial"/>
              </a:defRPr>
            </a:lvl9pPr>
          </a:lstStyle>
          <a:p>
            <a:endParaRPr/>
          </a:p>
        </p:txBody>
      </p:sp>
      <p:sp>
        <p:nvSpPr>
          <p:cNvPr id="64" name="Google Shape;64;g723d91694e_30_0"/>
          <p:cNvSpPr/>
          <p:nvPr/>
        </p:nvSpPr>
        <p:spPr>
          <a:xfrm>
            <a:off x="107950" y="6538913"/>
            <a:ext cx="7777163" cy="23177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65" name="Google Shape;65;g723d91694e_30_0"/>
          <p:cNvSpPr txBox="1"/>
          <p:nvPr/>
        </p:nvSpPr>
        <p:spPr>
          <a:xfrm>
            <a:off x="250825" y="6538913"/>
            <a:ext cx="7634288" cy="30797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Times New Roman"/>
              <a:buNone/>
            </a:pPr>
            <a:r>
              <a:rPr lang="de-DE" sz="1400" b="0" i="0" u="none" strike="noStrike" cap="none">
                <a:solidFill>
                  <a:schemeClr val="dk1"/>
                </a:solidFill>
                <a:latin typeface="Arial"/>
                <a:ea typeface="Arial"/>
                <a:cs typeface="Arial"/>
                <a:sym typeface="Arial"/>
              </a:rPr>
              <a:t>LFE Medieninformatik 	- Proseminar Medieninformatik So2020</a:t>
            </a:r>
            <a:endParaRPr sz="14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mindfulsalestraining.net/pitch-your-idea-in-90-seconds-or-les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lifehacker.com/5810271/how-to-create-presentations-that-dont-suck" TargetMode="External"/><Relationship Id="rId4" Type="http://schemas.openxmlformats.org/officeDocument/2006/relationships/hyperlink" Target="https://www.amazon.de/Kunst-Pr%C3%A4sentation-einfachen-gestalten-pr%C3%A4sentieren/dp/3827327083" TargetMode="External"/><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s://dl.acm.org/doi/pdf/10.1145/1240624.1240704" TargetMode="External"/><Relationship Id="rId4" Type="http://schemas.openxmlformats.org/officeDocument/2006/relationships/hyperlink" Target="https://www.hcilab.org/wp-content/uploads/2018/03/ws18-albrecht_abstract-template.pdf"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www.medien.ifi.lmu.de/online-lehre/ifi-statement.xhtml.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hyperlink" Target="https://www.medien.ifi.lmu.de/lehre/ss19/ps/materials/Proseminar_Beispielarbeiten.zip" TargetMode="Externa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medien.ifi.lmu.de/lehre/ss20/ps/"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hyperlink" Target="http://scholar.google.com/" TargetMode="External"/><Relationship Id="rId4" Type="http://schemas.openxmlformats.org/officeDocument/2006/relationships/hyperlink" Target="http://portal.acm.org/" TargetMode="External"/><Relationship Id="rId5" Type="http://schemas.openxmlformats.org/officeDocument/2006/relationships/hyperlink" Target="http://citeseer.ist.psu.edu/" TargetMode="External"/><Relationship Id="rId6" Type="http://schemas.openxmlformats.org/officeDocument/2006/relationships/hyperlink" Target="http://ieeexplore.ieee.org/" TargetMode="External"/><Relationship Id="rId7" Type="http://schemas.openxmlformats.org/officeDocument/2006/relationships/hyperlink" Target="https://link.springer.com/" TargetMode="External"/><Relationship Id="rId8" Type="http://schemas.openxmlformats.org/officeDocument/2006/relationships/hyperlink" Target="https://www.elsevier.com/catalog" TargetMode="External"/><Relationship Id="rId9" Type="http://schemas.openxmlformats.org/officeDocument/2006/relationships/hyperlink" Target="http://www.sciencedirect.com/" TargetMode="External"/><Relationship Id="rId10" Type="http://schemas.openxmlformats.org/officeDocument/2006/relationships/hyperlink" Target="http://opacplus.ub.uni-muenchen.de/" TargetMode="External"/><Relationship Id="rId11"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1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15.png"/></Relationships>
</file>

<file path=ppt/slides/_rels/slide37.xml.rels><?xml version="1.0" encoding="UTF-8" standalone="yes"?>
<Relationships xmlns="http://schemas.openxmlformats.org/package/2006/relationships"><Relationship Id="rId3" Type="http://schemas.openxmlformats.org/officeDocument/2006/relationships/hyperlink" Target="https://chi2020.acm.org/" TargetMode="External"/><Relationship Id="rId4" Type="http://schemas.openxmlformats.org/officeDocument/2006/relationships/hyperlink" Target="https://sigchi.org/conferences/upcoming-conferences/" TargetMode="External"/><Relationship Id="rId5" Type="http://schemas.openxmlformats.org/officeDocument/2006/relationships/hyperlink" Target="http://tochi.acm.org/" TargetMode="External"/><Relationship Id="rId1" Type="http://schemas.openxmlformats.org/officeDocument/2006/relationships/slideLayout" Target="../slideLayouts/slideLayout1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hyperlink" Target="http://www.medien.ifi.lmu.de/studierende/abschlussarbeiten/master/richtlinien.xhtml#zitate-und-quellenangaben" TargetMode="External"/><Relationship Id="rId4"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hyperlink" Target="http://www.medien.ifi.lmu.de/lehre/Plagiate-IfI.pdf"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1.png"/></Relationships>
</file>

<file path=ppt/slides/_rels/slide47.xml.rels><?xml version="1.0" encoding="UTF-8" standalone="yes"?>
<Relationships xmlns="http://schemas.openxmlformats.org/package/2006/relationships"><Relationship Id="rId3" Type="http://schemas.openxmlformats.org/officeDocument/2006/relationships/hyperlink" Target="https://www.overleaf.com/" TargetMode="External"/><Relationship Id="rId4"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23.png"/></Relationships>
</file>

<file path=ppt/slides/_rels/slide49.xml.rels><?xml version="1.0" encoding="UTF-8" standalone="yes"?>
<Relationships xmlns="http://schemas.openxmlformats.org/package/2006/relationships"><Relationship Id="rId3" Type="http://schemas.openxmlformats.org/officeDocument/2006/relationships/hyperlink" Target="https://www.mendeley.com/" TargetMode="External"/><Relationship Id="rId4" Type="http://schemas.openxmlformats.org/officeDocument/2006/relationships/hyperlink" Target="http://www.ub.uni-muenchen.de/schreiben/literaturverwaltung/citavi/index.html" TargetMode="External"/><Relationship Id="rId5" Type="http://schemas.openxmlformats.org/officeDocument/2006/relationships/hyperlink" Target="http://www.jabref.org/" TargetMode="External"/><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hyperlink" Target="mailto:Luke.haliburton@ifi.lmu.de" TargetMode="External"/><Relationship Id="rId4" Type="http://schemas.openxmlformats.org/officeDocument/2006/relationships/hyperlink" Target="mailto:Jingyi.li@ifi.lmu.de" TargetMode="External"/><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hyperlink" Target="http://www.miktex.org/" TargetMode="External"/><Relationship Id="rId4" Type="http://schemas.openxmlformats.org/officeDocument/2006/relationships/hyperlink" Target="http://www.toolscenter.org/" TargetMode="External"/><Relationship Id="rId5" Type="http://schemas.openxmlformats.org/officeDocument/2006/relationships/hyperlink" Target="http://tug.org/mactex/" TargetMode="External"/><Relationship Id="rId6" Type="http://schemas.openxmlformats.org/officeDocument/2006/relationships/hyperlink" Target="http://www.uoregon.edu/~koch/texshop/index.html" TargetMode="External"/><Relationship Id="rId7" Type="http://schemas.openxmlformats.org/officeDocument/2006/relationships/hyperlink" Target="http://www.xm1math.net/texmaker/" TargetMode="External"/><Relationship Id="rId8" Type="http://schemas.openxmlformats.org/officeDocument/2006/relationships/hyperlink" Target="http://www.ctan.org/" TargetMode="External"/><Relationship Id="rId9" Type="http://schemas.openxmlformats.org/officeDocument/2006/relationships/hyperlink" Target="http://kile.sourceforge.net/" TargetMode="External"/><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hyperlink" Target="http://www.ctan.org/" TargetMode="External"/><Relationship Id="rId4" Type="http://schemas.openxmlformats.org/officeDocument/2006/relationships/hyperlink" Target="http://www.ctan.org/tex-archive/info/lshort/english/" TargetMode="External"/><Relationship Id="rId5" Type="http://schemas.openxmlformats.org/officeDocument/2006/relationships/hyperlink" Target="http://www.ctan.org/tex-archive/info/symbols/comprehensive/" TargetMode="External"/><Relationship Id="rId6" Type="http://schemas.openxmlformats.org/officeDocument/2006/relationships/hyperlink" Target="http://tug.ctan.org/tex-archive/info/epslatex/english/epslatex.pdf" TargetMode="External"/><Relationship Id="rId7" Type="http://schemas.openxmlformats.org/officeDocument/2006/relationships/hyperlink" Target="http://www.dante.de/faq/de-tex-faq/html/de-tex-faq.html" TargetMode="External"/><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a:t>
            </a:fld>
            <a:endParaRPr sz="800" b="0" i="0" u="none" strike="noStrike" cap="none">
              <a:solidFill>
                <a:srgbClr val="808080"/>
              </a:solidFill>
              <a:latin typeface="Arial"/>
              <a:ea typeface="Arial"/>
              <a:cs typeface="Arial"/>
              <a:sym typeface="Arial"/>
            </a:endParaRPr>
          </a:p>
        </p:txBody>
      </p:sp>
      <p:sp>
        <p:nvSpPr>
          <p:cNvPr id="117" name="Google Shape;117;p1"/>
          <p:cNvSpPr txBox="1"/>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18" name="Google Shape;118;p1"/>
          <p:cNvSpPr/>
          <p:nvPr/>
        </p:nvSpPr>
        <p:spPr>
          <a:xfrm>
            <a:off x="0" y="27384"/>
            <a:ext cx="9144000" cy="685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19" name="Google Shape;119;p1"/>
          <p:cNvSpPr/>
          <p:nvPr/>
        </p:nvSpPr>
        <p:spPr>
          <a:xfrm>
            <a:off x="381000" y="2133600"/>
            <a:ext cx="7959725" cy="981075"/>
          </a:xfrm>
          <a:prstGeom prst="rect">
            <a:avLst/>
          </a:prstGeom>
          <a:noFill/>
          <a:ln>
            <a:noFill/>
          </a:ln>
        </p:spPr>
        <p:txBody>
          <a:bodyPr spcFirstLastPara="1" wrap="square" lIns="45700" tIns="46800" rIns="45700" bIns="46800" anchor="t" anchorCtr="0">
            <a:spAutoFit/>
          </a:bodyPr>
          <a:lstStyle/>
          <a:p>
            <a:pPr marL="0" marR="0" lvl="0" indent="0" algn="l" rtl="0">
              <a:lnSpc>
                <a:spcPct val="120000"/>
              </a:lnSpc>
              <a:spcBef>
                <a:spcPts val="0"/>
              </a:spcBef>
              <a:spcAft>
                <a:spcPts val="0"/>
              </a:spcAft>
              <a:buClr>
                <a:srgbClr val="606060"/>
              </a:buClr>
              <a:buSzPts val="3200"/>
              <a:buFont typeface="Times New Roman"/>
              <a:buNone/>
            </a:pPr>
            <a:r>
              <a:rPr lang="de-DE" sz="3200" b="0" i="0" u="none" strike="noStrike" cap="none">
                <a:solidFill>
                  <a:srgbClr val="606060"/>
                </a:solidFill>
                <a:latin typeface="Helvetica Neue"/>
                <a:ea typeface="Helvetica Neue"/>
                <a:cs typeface="Helvetica Neue"/>
                <a:sym typeface="Helvetica Neue"/>
              </a:rPr>
              <a:t>Proseminar Medieninformatik</a:t>
            </a:r>
            <a:endParaRPr sz="1400" b="0" i="0" u="none" strike="noStrike" cap="none">
              <a:solidFill>
                <a:srgbClr val="000000"/>
              </a:solidFill>
              <a:latin typeface="Arial"/>
              <a:ea typeface="Arial"/>
              <a:cs typeface="Arial"/>
              <a:sym typeface="Arial"/>
            </a:endParaRPr>
          </a:p>
          <a:p>
            <a:pPr marL="0" marR="0" lvl="0" indent="0" algn="l" rtl="0">
              <a:lnSpc>
                <a:spcPct val="120000"/>
              </a:lnSpc>
              <a:spcBef>
                <a:spcPts val="0"/>
              </a:spcBef>
              <a:spcAft>
                <a:spcPts val="0"/>
              </a:spcAft>
              <a:buClr>
                <a:srgbClr val="333333"/>
              </a:buClr>
              <a:buSzPts val="1600"/>
              <a:buFont typeface="Times New Roman"/>
              <a:buNone/>
            </a:pPr>
            <a:r>
              <a:rPr lang="de-DE" sz="1600" b="0" i="0" u="none" strike="noStrike" cap="none">
                <a:solidFill>
                  <a:srgbClr val="333333"/>
                </a:solidFill>
                <a:latin typeface="Helvetica Neue"/>
                <a:ea typeface="Helvetica Neue"/>
                <a:cs typeface="Helvetica Neue"/>
                <a:sym typeface="Helvetica Neue"/>
              </a:rPr>
              <a:t>Summer term 2020</a:t>
            </a:r>
            <a:endParaRPr sz="1400" b="0" i="0" u="none" strike="noStrike" cap="none">
              <a:solidFill>
                <a:srgbClr val="000000"/>
              </a:solidFill>
              <a:latin typeface="Arial"/>
              <a:ea typeface="Arial"/>
              <a:cs typeface="Arial"/>
              <a:sym typeface="Arial"/>
            </a:endParaRPr>
          </a:p>
        </p:txBody>
      </p:sp>
      <p:sp>
        <p:nvSpPr>
          <p:cNvPr id="120" name="Google Shape;120;p1"/>
          <p:cNvSpPr txBox="1"/>
          <p:nvPr/>
        </p:nvSpPr>
        <p:spPr>
          <a:xfrm>
            <a:off x="381000" y="5313363"/>
            <a:ext cx="7455000" cy="1295400"/>
          </a:xfrm>
          <a:prstGeom prst="rect">
            <a:avLst/>
          </a:prstGeom>
          <a:noFill/>
          <a:ln>
            <a:noFill/>
          </a:ln>
        </p:spPr>
        <p:txBody>
          <a:bodyPr spcFirstLastPara="1" wrap="square" lIns="45700" tIns="45700" rIns="45700" bIns="45700" anchor="t" anchorCtr="0">
            <a:noAutofit/>
          </a:bodyPr>
          <a:lstStyle/>
          <a:p>
            <a:pPr marL="0" marR="0" lvl="0" indent="0" algn="l" rtl="0">
              <a:lnSpc>
                <a:spcPct val="125000"/>
              </a:lnSpc>
              <a:spcBef>
                <a:spcPts val="0"/>
              </a:spcBef>
              <a:spcAft>
                <a:spcPts val="0"/>
              </a:spcAft>
              <a:buClr>
                <a:srgbClr val="333333"/>
              </a:buClr>
              <a:buSzPts val="1600"/>
              <a:buFont typeface="Times New Roman"/>
              <a:buNone/>
            </a:pPr>
            <a:r>
              <a:rPr lang="de-DE" sz="1600" b="0" i="0" u="none" strike="noStrike" cap="none">
                <a:solidFill>
                  <a:srgbClr val="333333"/>
                </a:solidFill>
                <a:latin typeface="Helvetica Neue"/>
                <a:ea typeface="Helvetica Neue"/>
                <a:cs typeface="Helvetica Neue"/>
                <a:sym typeface="Helvetica Neue"/>
              </a:rPr>
              <a:t>Prof. Dr. Andreas Butz</a:t>
            </a:r>
            <a:endParaRPr sz="1600" b="0" i="0" u="none" strike="noStrike" cap="none">
              <a:solidFill>
                <a:srgbClr val="333333"/>
              </a:solidFill>
              <a:latin typeface="Helvetica Neue"/>
              <a:ea typeface="Helvetica Neue"/>
              <a:cs typeface="Helvetica Neue"/>
              <a:sym typeface="Helvetica Neue"/>
            </a:endParaRPr>
          </a:p>
          <a:p>
            <a:pPr marL="0" marR="0" lvl="0" indent="0" algn="l" rtl="0">
              <a:lnSpc>
                <a:spcPct val="125000"/>
              </a:lnSpc>
              <a:spcBef>
                <a:spcPts val="0"/>
              </a:spcBef>
              <a:spcAft>
                <a:spcPts val="0"/>
              </a:spcAft>
              <a:buClr>
                <a:srgbClr val="333333"/>
              </a:buClr>
              <a:buSzPts val="1600"/>
              <a:buFont typeface="Times New Roman"/>
              <a:buNone/>
            </a:pPr>
            <a:r>
              <a:rPr lang="de-DE" sz="1600" b="0" i="0" u="none" strike="noStrike" cap="none">
                <a:solidFill>
                  <a:srgbClr val="333333"/>
                </a:solidFill>
                <a:latin typeface="Helvetica Neue"/>
                <a:ea typeface="Helvetica Neue"/>
                <a:cs typeface="Helvetica Neue"/>
                <a:sym typeface="Helvetica Neue"/>
              </a:rPr>
              <a:t>Luke Haliburton (luke.haliburton@ifi.lmu.de)</a:t>
            </a:r>
            <a:endParaRPr sz="1100" b="0" i="0" u="none" strike="noStrike" cap="none">
              <a:solidFill>
                <a:srgbClr val="333333"/>
              </a:solidFill>
              <a:latin typeface="Verdana"/>
              <a:ea typeface="Verdana"/>
              <a:cs typeface="Verdana"/>
              <a:sym typeface="Verdana"/>
            </a:endParaRPr>
          </a:p>
          <a:p>
            <a:pPr marL="0" marR="0" lvl="0" indent="0" algn="l" rtl="0">
              <a:lnSpc>
                <a:spcPct val="125000"/>
              </a:lnSpc>
              <a:spcBef>
                <a:spcPts val="0"/>
              </a:spcBef>
              <a:spcAft>
                <a:spcPts val="0"/>
              </a:spcAft>
              <a:buClr>
                <a:srgbClr val="333333"/>
              </a:buClr>
              <a:buSzPts val="1600"/>
              <a:buFont typeface="Times New Roman"/>
              <a:buNone/>
            </a:pPr>
            <a:r>
              <a:rPr lang="de-DE" sz="1600" b="0" i="0" u="none" strike="noStrike" cap="none">
                <a:solidFill>
                  <a:srgbClr val="333333"/>
                </a:solidFill>
                <a:latin typeface="Helvetica Neue"/>
                <a:ea typeface="Helvetica Neue"/>
                <a:cs typeface="Helvetica Neue"/>
                <a:sym typeface="Helvetica Neue"/>
              </a:rPr>
              <a:t>Jingyi Li (jingyi.li@ifi.lmu.de)</a:t>
            </a:r>
            <a:endParaRPr sz="1400" b="0" i="0" u="none" strike="noStrike" cap="none">
              <a:solidFill>
                <a:srgbClr val="000000"/>
              </a:solidFill>
              <a:latin typeface="Arial"/>
              <a:ea typeface="Arial"/>
              <a:cs typeface="Arial"/>
              <a:sym typeface="Arial"/>
            </a:endParaRPr>
          </a:p>
          <a:p>
            <a:pPr marL="0" marR="0" lvl="0" indent="0" algn="l" rtl="0">
              <a:lnSpc>
                <a:spcPct val="125000"/>
              </a:lnSpc>
              <a:spcBef>
                <a:spcPts val="0"/>
              </a:spcBef>
              <a:spcAft>
                <a:spcPts val="0"/>
              </a:spcAft>
              <a:buClr>
                <a:srgbClr val="333333"/>
              </a:buClr>
              <a:buSzPts val="1600"/>
              <a:buFont typeface="Times New Roman"/>
              <a:buNone/>
            </a:pPr>
            <a:r>
              <a:rPr lang="de-DE" sz="1600" b="0" i="0" u="none" strike="noStrike" cap="none">
                <a:solidFill>
                  <a:srgbClr val="333333"/>
                </a:solidFill>
                <a:latin typeface="Helvetica Neue"/>
                <a:ea typeface="Helvetica Neue"/>
                <a:cs typeface="Helvetica Neue"/>
                <a:sym typeface="Helvetica Neue"/>
              </a:rPr>
              <a:t>23.04.2020</a:t>
            </a:r>
            <a:endParaRPr sz="1400" b="0" i="0" u="none" strike="noStrike" cap="none">
              <a:solidFill>
                <a:srgbClr val="000000"/>
              </a:solidFill>
              <a:latin typeface="Arial"/>
              <a:ea typeface="Arial"/>
              <a:cs typeface="Arial"/>
              <a:sym typeface="Arial"/>
            </a:endParaRPr>
          </a:p>
        </p:txBody>
      </p:sp>
      <p:pic>
        <p:nvPicPr>
          <p:cNvPr id="121" name="Google Shape;121;p1"/>
          <p:cNvPicPr preferRelativeResize="0"/>
          <p:nvPr/>
        </p:nvPicPr>
        <p:blipFill rotWithShape="1">
          <a:blip r:embed="rId3" cstate="screen">
            <a:alphaModFix/>
            <a:extLst>
              <a:ext uri="{28A0092B-C50C-407E-A947-70E740481C1C}">
                <a14:useLocalDpi xmlns:a14="http://schemas.microsoft.com/office/drawing/2010/main"/>
              </a:ext>
            </a:extLst>
          </a:blip>
          <a:srcRect t="729"/>
          <a:stretch/>
        </p:blipFill>
        <p:spPr>
          <a:xfrm>
            <a:off x="6172200" y="5313363"/>
            <a:ext cx="2695575" cy="1276350"/>
          </a:xfrm>
          <a:prstGeom prst="rect">
            <a:avLst/>
          </a:prstGeom>
          <a:noFill/>
          <a:ln>
            <a:noFill/>
          </a:ln>
        </p:spPr>
      </p:pic>
      <p:sp>
        <p:nvSpPr>
          <p:cNvPr id="122" name="Google Shape;122;p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sz="1400" b="0" i="0" u="none" strike="noStrike" cap="none">
                <a:solidFill>
                  <a:srgbClr val="000000"/>
                </a:solidFill>
                <a:latin typeface="Arial"/>
                <a:ea typeface="Arial"/>
                <a:cs typeface="Arial"/>
                <a:sym typeface="Arial"/>
              </a:rPr>
              <a:t>1</a:t>
            </a:fld>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8"/>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10</a:t>
            </a:fld>
            <a:endParaRPr sz="800" b="0" i="0" u="none" strike="noStrike" cap="none">
              <a:solidFill>
                <a:srgbClr val="808080"/>
              </a:solidFill>
              <a:latin typeface="Arial"/>
              <a:ea typeface="Arial"/>
              <a:cs typeface="Arial"/>
              <a:sym typeface="Arial"/>
            </a:endParaRPr>
          </a:p>
        </p:txBody>
      </p:sp>
      <p:sp>
        <p:nvSpPr>
          <p:cNvPr id="219" name="Google Shape;219;p8"/>
          <p:cNvSpPr txBox="1"/>
          <p:nvPr/>
        </p:nvSpPr>
        <p:spPr>
          <a:xfrm>
            <a:off x="457200" y="188913"/>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Submissions</a:t>
            </a:r>
            <a:endParaRPr sz="1400" b="0" i="0" u="none" strike="noStrike" cap="none">
              <a:solidFill>
                <a:srgbClr val="000000"/>
              </a:solidFill>
              <a:latin typeface="Arial"/>
              <a:ea typeface="Arial"/>
              <a:cs typeface="Arial"/>
              <a:sym typeface="Arial"/>
            </a:endParaRPr>
          </a:p>
        </p:txBody>
      </p:sp>
      <p:sp>
        <p:nvSpPr>
          <p:cNvPr id="220" name="Google Shape;220;p8"/>
          <p:cNvSpPr txBox="1"/>
          <p:nvPr/>
        </p:nvSpPr>
        <p:spPr>
          <a:xfrm>
            <a:off x="457200" y="1268413"/>
            <a:ext cx="8229600" cy="4857750"/>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1600"/>
              <a:buFont typeface="Arial"/>
              <a:buChar char="•"/>
            </a:pPr>
            <a:r>
              <a:rPr lang="de-DE" sz="1600" b="1" i="0" u="none" strike="noStrike" cap="none">
                <a:solidFill>
                  <a:schemeClr val="dk1"/>
                </a:solidFill>
                <a:latin typeface="Arial"/>
                <a:ea typeface="Arial"/>
                <a:cs typeface="Arial"/>
                <a:sym typeface="Arial"/>
              </a:rPr>
              <a:t>All submissions via Uni2work, </a:t>
            </a:r>
            <a:r>
              <a:rPr lang="de-DE" sz="1600" b="1" i="0" u="sng" strike="noStrike" cap="none">
                <a:solidFill>
                  <a:schemeClr val="dk1"/>
                </a:solidFill>
                <a:latin typeface="Arial"/>
                <a:ea typeface="Arial"/>
                <a:cs typeface="Arial"/>
                <a:sym typeface="Arial"/>
              </a:rPr>
              <a:t>zipped</a:t>
            </a:r>
            <a:endParaRPr sz="1400" b="0" i="0" u="none" strike="noStrike" cap="none">
              <a:solidFill>
                <a:srgbClr val="000000"/>
              </a:solidFill>
              <a:latin typeface="Arial"/>
              <a:ea typeface="Arial"/>
              <a:cs typeface="Arial"/>
              <a:sym typeface="Arial"/>
            </a:endParaRPr>
          </a:p>
          <a:p>
            <a:pPr marL="341313" marR="0" lvl="0" indent="-341313"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Short presentation submission: </a:t>
            </a:r>
            <a:r>
              <a:rPr lang="de-DE" sz="1600" b="1" i="0" u="none" strike="noStrike" cap="none">
                <a:solidFill>
                  <a:schemeClr val="dk1"/>
                </a:solidFill>
                <a:latin typeface="Arial"/>
                <a:ea typeface="Arial"/>
                <a:cs typeface="Arial"/>
                <a:sym typeface="Arial"/>
              </a:rPr>
              <a:t>Mon</a:t>
            </a:r>
            <a:r>
              <a:rPr lang="de-DE" sz="1600" b="0" i="0" u="none" strike="noStrike" cap="none">
                <a:solidFill>
                  <a:schemeClr val="dk1"/>
                </a:solidFill>
                <a:latin typeface="Arial"/>
                <a:ea typeface="Arial"/>
                <a:cs typeface="Arial"/>
                <a:sym typeface="Arial"/>
              </a:rPr>
              <a:t> </a:t>
            </a:r>
            <a:r>
              <a:rPr lang="de-DE" sz="1600" b="1" i="0" u="none" strike="noStrike" cap="none">
                <a:solidFill>
                  <a:schemeClr val="dk1"/>
                </a:solidFill>
                <a:latin typeface="Arial"/>
                <a:ea typeface="Arial"/>
                <a:cs typeface="Arial"/>
                <a:sym typeface="Arial"/>
              </a:rPr>
              <a:t>11.05.20 (23:59)</a:t>
            </a:r>
            <a:endParaRPr sz="1400" b="0" i="0" u="none" strike="noStrike" cap="none">
              <a:solidFill>
                <a:srgbClr val="000000"/>
              </a:solidFill>
              <a:latin typeface="Arial"/>
              <a:ea typeface="Arial"/>
              <a:cs typeface="Arial"/>
              <a:sym typeface="Arial"/>
            </a:endParaRPr>
          </a:p>
          <a:p>
            <a:pPr marL="773112" marR="0" lvl="1" indent="-315912"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Lastname_Title_Spr.pdf </a:t>
            </a:r>
            <a:endParaRPr sz="1600" b="0" i="0" u="none" strike="noStrike" cap="none">
              <a:solidFill>
                <a:schemeClr val="dk1"/>
              </a:solidFill>
              <a:latin typeface="Arial"/>
              <a:ea typeface="Arial"/>
              <a:cs typeface="Arial"/>
              <a:sym typeface="Arial"/>
            </a:endParaRPr>
          </a:p>
          <a:p>
            <a:pPr marL="457200" marR="0" lvl="0" indent="0" algn="l" rtl="0">
              <a:lnSpc>
                <a:spcPct val="100000"/>
              </a:lnSpc>
              <a:spcBef>
                <a:spcPts val="40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a:p>
            <a:pPr marL="341312" marR="0" lvl="0" indent="-341312"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Paper abstract &amp; outline &amp; lead paper submission: </a:t>
            </a:r>
            <a:r>
              <a:rPr lang="de-DE" sz="1600" b="1" i="0" u="none" strike="noStrike" cap="none">
                <a:solidFill>
                  <a:schemeClr val="dk1"/>
                </a:solidFill>
                <a:latin typeface="Arial"/>
                <a:ea typeface="Arial"/>
                <a:cs typeface="Arial"/>
                <a:sym typeface="Arial"/>
              </a:rPr>
              <a:t>Sun 07.06.19 (23:59)</a:t>
            </a:r>
            <a:endParaRPr sz="1400" b="0" i="0" u="none" strike="noStrike" cap="none">
              <a:solidFill>
                <a:srgbClr val="000000"/>
              </a:solidFill>
              <a:latin typeface="Arial"/>
              <a:ea typeface="Arial"/>
              <a:cs typeface="Arial"/>
              <a:sym typeface="Arial"/>
            </a:endParaRPr>
          </a:p>
          <a:p>
            <a:pPr marL="914400" marR="0" lvl="1" indent="-330200"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Lastname_Title_Ou.zip</a:t>
            </a:r>
            <a:endParaRPr sz="1600" b="0" i="0" u="none" strike="noStrike" cap="none">
              <a:solidFill>
                <a:schemeClr val="dk1"/>
              </a:solidFill>
              <a:latin typeface="Arial"/>
              <a:ea typeface="Arial"/>
              <a:cs typeface="Arial"/>
              <a:sym typeface="Arial"/>
            </a:endParaRPr>
          </a:p>
          <a:p>
            <a:pPr marL="914400" marR="0" lvl="0" indent="0" algn="l" rtl="0">
              <a:lnSpc>
                <a:spcPct val="100000"/>
              </a:lnSpc>
              <a:spcBef>
                <a:spcPts val="40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a:p>
            <a:pPr marL="341313" marR="0" lvl="0" indent="-341313"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Presentation submission: </a:t>
            </a:r>
            <a:r>
              <a:rPr lang="de-DE" sz="1600" b="1" i="0" u="none" strike="noStrike" cap="none">
                <a:solidFill>
                  <a:schemeClr val="dk1"/>
                </a:solidFill>
                <a:latin typeface="Arial"/>
                <a:ea typeface="Arial"/>
                <a:cs typeface="Arial"/>
                <a:sym typeface="Arial"/>
              </a:rPr>
              <a:t>Sun 05.07.19 (23:59)</a:t>
            </a:r>
            <a:endParaRPr sz="1400" b="0" i="0" u="none" strike="noStrike" cap="none">
              <a:solidFill>
                <a:srgbClr val="000000"/>
              </a:solidFill>
              <a:latin typeface="Arial"/>
              <a:ea typeface="Arial"/>
              <a:cs typeface="Arial"/>
              <a:sym typeface="Arial"/>
            </a:endParaRPr>
          </a:p>
          <a:p>
            <a:pPr marL="773112" marR="0" lvl="1" indent="-315912"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Lastname_Title_Pr.pdf</a:t>
            </a:r>
            <a:endParaRPr sz="1600" b="0" i="0" u="none" strike="noStrike" cap="none">
              <a:solidFill>
                <a:schemeClr val="dk1"/>
              </a:solidFill>
              <a:latin typeface="Arial"/>
              <a:ea typeface="Arial"/>
              <a:cs typeface="Arial"/>
              <a:sym typeface="Arial"/>
            </a:endParaRPr>
          </a:p>
          <a:p>
            <a:pPr marL="914400" marR="0" lvl="0" indent="0" algn="l" rtl="0">
              <a:lnSpc>
                <a:spcPct val="100000"/>
              </a:lnSpc>
              <a:spcBef>
                <a:spcPts val="40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a:p>
            <a:pPr marL="341313" marR="0" lvl="0" indent="-341313"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Paper Submission: </a:t>
            </a:r>
            <a:r>
              <a:rPr lang="de-DE" sz="1600" b="1" i="0" u="none" strike="noStrike" cap="none">
                <a:solidFill>
                  <a:schemeClr val="dk1"/>
                </a:solidFill>
                <a:latin typeface="Arial"/>
                <a:ea typeface="Arial"/>
                <a:cs typeface="Arial"/>
                <a:sym typeface="Arial"/>
              </a:rPr>
              <a:t>Fri 24.07.19 (23:59)</a:t>
            </a:r>
            <a:endParaRPr sz="1400" b="0" i="0" u="none" strike="noStrike" cap="none">
              <a:solidFill>
                <a:srgbClr val="000000"/>
              </a:solidFill>
              <a:latin typeface="Arial"/>
              <a:ea typeface="Arial"/>
              <a:cs typeface="Arial"/>
              <a:sym typeface="Arial"/>
            </a:endParaRPr>
          </a:p>
          <a:p>
            <a:pPr marL="773113" marR="0" lvl="1" indent="-315913" algn="l" rtl="0">
              <a:lnSpc>
                <a:spcPct val="100000"/>
              </a:lnSpc>
              <a:spcBef>
                <a:spcPts val="400"/>
              </a:spcBef>
              <a:spcAft>
                <a:spcPts val="0"/>
              </a:spcAft>
              <a:buClr>
                <a:srgbClr val="000000"/>
              </a:buClr>
              <a:buSzPts val="1600"/>
              <a:buFont typeface="Arial"/>
              <a:buChar char="•"/>
            </a:pPr>
            <a:r>
              <a:rPr lang="de-DE" sz="1600" b="0" i="0" u="none" strike="noStrike" cap="none">
                <a:solidFill>
                  <a:schemeClr val="dk1"/>
                </a:solidFill>
                <a:latin typeface="Arial"/>
                <a:ea typeface="Arial"/>
                <a:cs typeface="Arial"/>
                <a:sym typeface="Arial"/>
              </a:rPr>
              <a:t>Lastname_Title_Pa.pdf</a:t>
            </a:r>
            <a:endParaRPr sz="1400" b="0" i="0" u="none" strike="noStrike" cap="none">
              <a:solidFill>
                <a:srgbClr val="000000"/>
              </a:solidFill>
              <a:latin typeface="Arial"/>
              <a:ea typeface="Arial"/>
              <a:cs typeface="Arial"/>
              <a:sym typeface="Arial"/>
            </a:endParaRPr>
          </a:p>
          <a:p>
            <a:pPr marL="773113" marR="0" lvl="1" indent="-315913" algn="l" rtl="0">
              <a:lnSpc>
                <a:spcPct val="150000"/>
              </a:lnSpc>
              <a:spcBef>
                <a:spcPts val="40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a:p>
            <a:pPr marL="773113" marR="0" lvl="1" indent="-315913" algn="l" rtl="0">
              <a:lnSpc>
                <a:spcPct val="150000"/>
              </a:lnSpc>
              <a:spcBef>
                <a:spcPts val="40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9"/>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11</a:t>
            </a:fld>
            <a:endParaRPr sz="800" b="0" i="0" u="none" strike="noStrike" cap="none">
              <a:solidFill>
                <a:srgbClr val="808080"/>
              </a:solidFill>
              <a:latin typeface="Arial"/>
              <a:ea typeface="Arial"/>
              <a:cs typeface="Arial"/>
              <a:sym typeface="Arial"/>
            </a:endParaRPr>
          </a:p>
        </p:txBody>
      </p:sp>
      <p:sp>
        <p:nvSpPr>
          <p:cNvPr id="226" name="Google Shape;226;p9"/>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Presentations - Time and Location</a:t>
            </a:r>
            <a:endParaRPr sz="1400" b="0" i="0" u="none" strike="noStrike" cap="none">
              <a:solidFill>
                <a:srgbClr val="000000"/>
              </a:solidFill>
              <a:latin typeface="Arial"/>
              <a:ea typeface="Arial"/>
              <a:cs typeface="Arial"/>
              <a:sym typeface="Arial"/>
            </a:endParaRPr>
          </a:p>
        </p:txBody>
      </p:sp>
      <p:sp>
        <p:nvSpPr>
          <p:cNvPr id="227" name="Google Shape;227;p9"/>
          <p:cNvSpPr txBox="1"/>
          <p:nvPr/>
        </p:nvSpPr>
        <p:spPr>
          <a:xfrm>
            <a:off x="457200" y="1268413"/>
            <a:ext cx="8229600" cy="4857750"/>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Short pitch presentations: </a:t>
            </a:r>
            <a:endParaRPr sz="1400" b="0" i="0" u="none" strike="noStrike" cap="none">
              <a:solidFill>
                <a:srgbClr val="000000"/>
              </a:solidFill>
              <a:latin typeface="Arial"/>
              <a:ea typeface="Arial"/>
              <a:cs typeface="Arial"/>
              <a:sym typeface="Arial"/>
            </a:endParaRPr>
          </a:p>
          <a:p>
            <a:pPr marL="773113" marR="0" lvl="1" indent="-3159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Thursday, </a:t>
            </a:r>
            <a:r>
              <a:rPr lang="de-DE" sz="2000" b="1" i="0" u="none" strike="noStrike" cap="none">
                <a:solidFill>
                  <a:schemeClr val="dk1"/>
                </a:solidFill>
                <a:latin typeface="Arial"/>
                <a:ea typeface="Arial"/>
                <a:cs typeface="Arial"/>
                <a:sym typeface="Arial"/>
              </a:rPr>
              <a:t>14.05.2019 (12:00 - 14:00),</a:t>
            </a:r>
            <a:r>
              <a:rPr lang="de-DE" sz="2000" b="1" i="0" u="none" strike="noStrike" cap="none">
                <a:solidFill>
                  <a:srgbClr val="FF0000"/>
                </a:solidFill>
                <a:latin typeface="Arial"/>
                <a:ea typeface="Arial"/>
                <a:cs typeface="Arial"/>
                <a:sym typeface="Arial"/>
              </a:rPr>
              <a:t> </a:t>
            </a:r>
            <a:r>
              <a:rPr lang="de-DE" sz="2000" b="0" i="0" u="none" strike="noStrike" cap="none">
                <a:solidFill>
                  <a:schemeClr val="dk1"/>
                </a:solidFill>
                <a:latin typeface="Arial"/>
                <a:ea typeface="Arial"/>
                <a:cs typeface="Arial"/>
                <a:sym typeface="Arial"/>
              </a:rPr>
              <a:t>Frauenlobstr. 7a, rm </a:t>
            </a:r>
            <a:r>
              <a:rPr lang="de-DE" sz="2000">
                <a:solidFill>
                  <a:schemeClr val="dk1"/>
                </a:solidFill>
              </a:rPr>
              <a:t>2</a:t>
            </a:r>
            <a:r>
              <a:rPr lang="de-DE" sz="2000" b="0" i="0" u="none" strike="noStrike" cap="none">
                <a:solidFill>
                  <a:schemeClr val="dk1"/>
                </a:solidFill>
                <a:latin typeface="Arial"/>
                <a:ea typeface="Arial"/>
                <a:cs typeface="Arial"/>
                <a:sym typeface="Arial"/>
              </a:rPr>
              <a:t>57*</a:t>
            </a:r>
            <a:endParaRPr sz="1400" b="0" i="0" u="none" strike="noStrike" cap="none">
              <a:solidFill>
                <a:srgbClr val="000000"/>
              </a:solidFill>
              <a:latin typeface="Arial"/>
              <a:ea typeface="Arial"/>
              <a:cs typeface="Arial"/>
              <a:sym typeface="Arial"/>
            </a:endParaRPr>
          </a:p>
          <a:p>
            <a:pPr marL="3657600" marR="0" lvl="8" indent="0" algn="l" rtl="0">
              <a:lnSpc>
                <a:spcPct val="150000"/>
              </a:lnSpc>
              <a:spcBef>
                <a:spcPts val="40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Final presentation sessions:</a:t>
            </a:r>
            <a:endParaRPr sz="1400" b="0" i="0" u="none" strike="noStrike" cap="none">
              <a:solidFill>
                <a:srgbClr val="000000"/>
              </a:solidFill>
              <a:latin typeface="Arial"/>
              <a:ea typeface="Arial"/>
              <a:cs typeface="Arial"/>
              <a:sym typeface="Arial"/>
            </a:endParaRPr>
          </a:p>
          <a:p>
            <a:pPr marL="773113" marR="0" lvl="1" indent="-3159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Tuesday, </a:t>
            </a:r>
            <a:r>
              <a:rPr lang="de-DE" sz="2000" b="1" i="0" u="none" strike="noStrike" cap="none">
                <a:solidFill>
                  <a:schemeClr val="dk1"/>
                </a:solidFill>
                <a:latin typeface="Arial"/>
                <a:ea typeface="Arial"/>
                <a:cs typeface="Arial"/>
                <a:sym typeface="Arial"/>
              </a:rPr>
              <a:t>07.07.2019 (13:00 - 17:00), </a:t>
            </a:r>
            <a:r>
              <a:rPr lang="de-DE" sz="2000" b="0" i="0" u="none" strike="noStrike" cap="none">
                <a:solidFill>
                  <a:schemeClr val="dk1"/>
                </a:solidFill>
                <a:latin typeface="Arial"/>
                <a:ea typeface="Arial"/>
                <a:cs typeface="Arial"/>
                <a:sym typeface="Arial"/>
              </a:rPr>
              <a:t>Frauenlobstr. 7a, rm </a:t>
            </a:r>
            <a:r>
              <a:rPr lang="de-DE" sz="2000">
                <a:solidFill>
                  <a:schemeClr val="dk1"/>
                </a:solidFill>
              </a:rPr>
              <a:t>2</a:t>
            </a:r>
            <a:r>
              <a:rPr lang="de-DE" sz="2000" b="0" i="0" u="none" strike="noStrike" cap="none">
                <a:solidFill>
                  <a:schemeClr val="dk1"/>
                </a:solidFill>
                <a:latin typeface="Arial"/>
                <a:ea typeface="Arial"/>
                <a:cs typeface="Arial"/>
                <a:sym typeface="Arial"/>
              </a:rPr>
              <a:t>57*</a:t>
            </a:r>
            <a:endParaRPr sz="2000" b="0" i="0" u="none" strike="noStrike" cap="none">
              <a:solidFill>
                <a:srgbClr val="FF0000"/>
              </a:solidFill>
              <a:latin typeface="Arial"/>
              <a:ea typeface="Arial"/>
              <a:cs typeface="Arial"/>
              <a:sym typeface="Arial"/>
            </a:endParaRPr>
          </a:p>
          <a:p>
            <a:pPr marL="773112" marR="0" lvl="1" indent="-315912"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Thursday, </a:t>
            </a:r>
            <a:r>
              <a:rPr lang="de-DE" sz="2000" b="1" i="0" u="none" strike="noStrike" cap="none">
                <a:solidFill>
                  <a:schemeClr val="dk1"/>
                </a:solidFill>
                <a:latin typeface="Arial"/>
                <a:ea typeface="Arial"/>
                <a:cs typeface="Arial"/>
                <a:sym typeface="Arial"/>
              </a:rPr>
              <a:t>09.07.2019 (13:00 - 17:00), </a:t>
            </a:r>
            <a:r>
              <a:rPr lang="de-DE" sz="2000" b="0" i="0" u="none" strike="noStrike" cap="none">
                <a:solidFill>
                  <a:schemeClr val="dk1"/>
                </a:solidFill>
                <a:latin typeface="Arial"/>
                <a:ea typeface="Arial"/>
                <a:cs typeface="Arial"/>
                <a:sym typeface="Arial"/>
              </a:rPr>
              <a:t>Frauenlobstr. 7a, rm </a:t>
            </a:r>
            <a:r>
              <a:rPr lang="de-DE" sz="2000">
                <a:solidFill>
                  <a:schemeClr val="dk1"/>
                </a:solidFill>
              </a:rPr>
              <a:t>2</a:t>
            </a:r>
            <a:r>
              <a:rPr lang="de-DE" sz="2000" b="0" i="0" u="none" strike="noStrike" cap="none">
                <a:solidFill>
                  <a:schemeClr val="dk1"/>
                </a:solidFill>
                <a:latin typeface="Arial"/>
                <a:ea typeface="Arial"/>
                <a:cs typeface="Arial"/>
                <a:sym typeface="Arial"/>
              </a:rPr>
              <a:t>57*</a:t>
            </a:r>
            <a:endParaRPr/>
          </a:p>
          <a:p>
            <a:pPr marL="0" marR="0" lvl="0" indent="0" algn="l" rtl="0">
              <a:lnSpc>
                <a:spcPct val="150000"/>
              </a:lnSpc>
              <a:spcBef>
                <a:spcPts val="400"/>
              </a:spcBef>
              <a:spcAft>
                <a:spcPts val="0"/>
              </a:spcAft>
              <a:buNone/>
            </a:pPr>
            <a:endParaRPr/>
          </a:p>
          <a:p>
            <a:pPr marL="0" marR="0" lvl="0" indent="0" algn="l" rtl="0">
              <a:lnSpc>
                <a:spcPct val="150000"/>
              </a:lnSpc>
              <a:spcBef>
                <a:spcPts val="400"/>
              </a:spcBef>
              <a:spcAft>
                <a:spcPts val="0"/>
              </a:spcAft>
              <a:buNone/>
            </a:pPr>
            <a:r>
              <a:rPr lang="de-DE" sz="2000"/>
              <a:t>* Presentations will take place online if the restrictions remain</a:t>
            </a: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0"/>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12</a:t>
            </a:fld>
            <a:endParaRPr sz="800" b="0" i="0" u="none" strike="noStrike" cap="none">
              <a:solidFill>
                <a:srgbClr val="808080"/>
              </a:solidFill>
              <a:latin typeface="Arial"/>
              <a:ea typeface="Arial"/>
              <a:cs typeface="Arial"/>
              <a:sym typeface="Arial"/>
            </a:endParaRPr>
          </a:p>
        </p:txBody>
      </p:sp>
      <p:sp>
        <p:nvSpPr>
          <p:cNvPr id="233" name="Google Shape;233;p1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Pitch Presentation</a:t>
            </a:r>
            <a:endParaRPr sz="1400" b="0" i="0" u="none" strike="noStrike" cap="none">
              <a:solidFill>
                <a:srgbClr val="000000"/>
              </a:solidFill>
              <a:latin typeface="Arial"/>
              <a:ea typeface="Arial"/>
              <a:cs typeface="Arial"/>
              <a:sym typeface="Arial"/>
            </a:endParaRPr>
          </a:p>
        </p:txBody>
      </p:sp>
      <p:sp>
        <p:nvSpPr>
          <p:cNvPr id="234" name="Google Shape;234;p10"/>
          <p:cNvSpPr txBox="1">
            <a:spLocks noGrp="1"/>
          </p:cNvSpPr>
          <p:nvPr>
            <p:ph type="body" idx="1"/>
          </p:nvPr>
        </p:nvSpPr>
        <p:spPr>
          <a:xfrm>
            <a:off x="457200" y="1524000"/>
            <a:ext cx="8228100" cy="2694000"/>
          </a:xfrm>
          <a:prstGeom prst="rect">
            <a:avLst/>
          </a:prstGeom>
          <a:noFill/>
          <a:ln>
            <a:noFill/>
          </a:ln>
        </p:spPr>
        <p:txBody>
          <a:bodyPr spcFirstLastPara="1" wrap="square" lIns="45700" tIns="46800" rIns="45700" bIns="46800" anchor="t" anchorCtr="0">
            <a:noAutofit/>
          </a:bodyPr>
          <a:lstStyle/>
          <a:p>
            <a:pPr marL="571500" lvl="0" indent="-342900" algn="l" rtl="0">
              <a:lnSpc>
                <a:spcPct val="150000"/>
              </a:lnSpc>
              <a:spcBef>
                <a:spcPts val="400"/>
              </a:spcBef>
              <a:spcAft>
                <a:spcPts val="0"/>
              </a:spcAft>
              <a:buSzPts val="1400"/>
              <a:buFont typeface="Arial"/>
              <a:buChar char="•"/>
            </a:pPr>
            <a:r>
              <a:rPr lang="de-DE"/>
              <a:t>Introduce your topic in </a:t>
            </a:r>
            <a:r>
              <a:rPr lang="de-DE" b="1"/>
              <a:t>90 seconds</a:t>
            </a:r>
            <a:r>
              <a:rPr lang="de-DE"/>
              <a:t> (in English)</a:t>
            </a:r>
            <a:endParaRPr/>
          </a:p>
          <a:p>
            <a:pPr marL="1028700" lvl="1" indent="-342900" algn="l" rtl="0">
              <a:lnSpc>
                <a:spcPct val="150000"/>
              </a:lnSpc>
              <a:spcBef>
                <a:spcPts val="400"/>
              </a:spcBef>
              <a:spcAft>
                <a:spcPts val="0"/>
              </a:spcAft>
              <a:buSzPts val="1400"/>
              <a:buFont typeface="Arial"/>
              <a:buChar char="•"/>
            </a:pPr>
            <a:r>
              <a:rPr lang="de-DE"/>
              <a:t>Check out </a:t>
            </a:r>
            <a:r>
              <a:rPr lang="de-DE" u="sng">
                <a:solidFill>
                  <a:schemeClr val="hlink"/>
                </a:solidFill>
                <a:hlinkClick r:id="rId3"/>
              </a:rPr>
              <a:t>pitch guidelines</a:t>
            </a:r>
            <a:endParaRPr/>
          </a:p>
          <a:p>
            <a:pPr marL="1028700" lvl="1" indent="-342900" algn="l" rtl="0">
              <a:lnSpc>
                <a:spcPct val="150000"/>
              </a:lnSpc>
              <a:spcBef>
                <a:spcPts val="400"/>
              </a:spcBef>
              <a:spcAft>
                <a:spcPts val="0"/>
              </a:spcAft>
              <a:buSzPts val="1400"/>
              <a:buChar char="•"/>
            </a:pPr>
            <a:r>
              <a:rPr lang="de-DE"/>
              <a:t>Also check out “3 Minute Thesis”</a:t>
            </a:r>
            <a:endParaRPr/>
          </a:p>
          <a:p>
            <a:pPr marL="571500" lvl="0" indent="-342900" algn="l" rtl="0">
              <a:lnSpc>
                <a:spcPct val="150000"/>
              </a:lnSpc>
              <a:spcBef>
                <a:spcPts val="400"/>
              </a:spcBef>
              <a:spcAft>
                <a:spcPts val="0"/>
              </a:spcAft>
              <a:buSzPts val="1400"/>
              <a:buFont typeface="Arial"/>
              <a:buChar char="•"/>
            </a:pPr>
            <a:r>
              <a:rPr lang="de-DE"/>
              <a:t>Max 3 slides</a:t>
            </a:r>
            <a:endParaRPr/>
          </a:p>
          <a:p>
            <a:pPr marL="1028700" lvl="1" indent="-342900" algn="l" rtl="0">
              <a:lnSpc>
                <a:spcPct val="150000"/>
              </a:lnSpc>
              <a:spcBef>
                <a:spcPts val="400"/>
              </a:spcBef>
              <a:spcAft>
                <a:spcPts val="0"/>
              </a:spcAft>
              <a:buSzPts val="1400"/>
              <a:buFont typeface="Arial"/>
              <a:buChar char="•"/>
            </a:pPr>
            <a:r>
              <a:rPr lang="de-DE"/>
              <a:t>PDF format – no animations</a:t>
            </a:r>
            <a:endParaRPr/>
          </a:p>
        </p:txBody>
      </p:sp>
      <p:sp>
        <p:nvSpPr>
          <p:cNvPr id="235" name="Google Shape;235;p10"/>
          <p:cNvSpPr txBox="1"/>
          <p:nvPr/>
        </p:nvSpPr>
        <p:spPr>
          <a:xfrm>
            <a:off x="2084459" y="4506784"/>
            <a:ext cx="1676400" cy="1075800"/>
          </a:xfrm>
          <a:prstGeom prst="rect">
            <a:avLst/>
          </a:prstGeom>
          <a:noFill/>
          <a:ln>
            <a:noFill/>
          </a:ln>
        </p:spPr>
        <p:txBody>
          <a:bodyPr spcFirstLastPara="1" wrap="square" lIns="45700" tIns="46800" rIns="45700" bIns="46800" anchor="ctr"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11.05.20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Submit pitch</a:t>
            </a:r>
            <a:endParaRPr/>
          </a:p>
        </p:txBody>
      </p:sp>
      <p:sp>
        <p:nvSpPr>
          <p:cNvPr id="236" name="Google Shape;236;p10"/>
          <p:cNvSpPr/>
          <p:nvPr/>
        </p:nvSpPr>
        <p:spPr>
          <a:xfrm>
            <a:off x="2080430" y="4547258"/>
            <a:ext cx="1684500" cy="9591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7" name="Google Shape;237;p10"/>
          <p:cNvSpPr txBox="1"/>
          <p:nvPr/>
        </p:nvSpPr>
        <p:spPr>
          <a:xfrm>
            <a:off x="5818494" y="4530592"/>
            <a:ext cx="1210500" cy="1098000"/>
          </a:xfrm>
          <a:prstGeom prst="rect">
            <a:avLst/>
          </a:prstGeom>
          <a:noFill/>
          <a:ln>
            <a:noFill/>
          </a:ln>
        </p:spPr>
        <p:txBody>
          <a:bodyPr spcFirstLastPara="1" wrap="square" lIns="45700" tIns="46800" rIns="45700" bIns="46800" anchor="t"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14.05.20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Pitch</a:t>
            </a:r>
            <a:endParaRPr/>
          </a:p>
        </p:txBody>
      </p:sp>
      <p:sp>
        <p:nvSpPr>
          <p:cNvPr id="238" name="Google Shape;238;p10"/>
          <p:cNvSpPr/>
          <p:nvPr/>
        </p:nvSpPr>
        <p:spPr>
          <a:xfrm>
            <a:off x="5818493" y="4454392"/>
            <a:ext cx="1210500" cy="10980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1"/>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13</a:t>
            </a:fld>
            <a:endParaRPr sz="800" b="0" i="0" u="none" strike="noStrike" cap="none">
              <a:solidFill>
                <a:srgbClr val="808080"/>
              </a:solidFill>
              <a:latin typeface="Arial"/>
              <a:ea typeface="Arial"/>
              <a:cs typeface="Arial"/>
              <a:sym typeface="Arial"/>
            </a:endParaRPr>
          </a:p>
        </p:txBody>
      </p:sp>
      <p:sp>
        <p:nvSpPr>
          <p:cNvPr id="244" name="Google Shape;244;p11"/>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Paper – Outline &amp; Abstract</a:t>
            </a:r>
            <a:endParaRPr sz="1400" b="0" i="0" u="none" strike="noStrike" cap="none">
              <a:solidFill>
                <a:srgbClr val="000000"/>
              </a:solidFill>
              <a:latin typeface="Arial"/>
              <a:ea typeface="Arial"/>
              <a:cs typeface="Arial"/>
              <a:sym typeface="Arial"/>
            </a:endParaRPr>
          </a:p>
        </p:txBody>
      </p:sp>
      <p:sp>
        <p:nvSpPr>
          <p:cNvPr id="245" name="Google Shape;245;p11"/>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p>
            <a:pPr marL="571500" lvl="0" indent="-342900" algn="l" rtl="0">
              <a:lnSpc>
                <a:spcPct val="150000"/>
              </a:lnSpc>
              <a:spcBef>
                <a:spcPts val="400"/>
              </a:spcBef>
              <a:spcAft>
                <a:spcPts val="0"/>
              </a:spcAft>
              <a:buSzPts val="1400"/>
              <a:buFont typeface="Arial"/>
              <a:buChar char="•"/>
            </a:pPr>
            <a:r>
              <a:rPr lang="de-DE"/>
              <a:t>Interesting title (not just the research topic)</a:t>
            </a:r>
            <a:endParaRPr/>
          </a:p>
          <a:p>
            <a:pPr marL="571500" lvl="0" indent="-342900" algn="l" rtl="0">
              <a:lnSpc>
                <a:spcPct val="150000"/>
              </a:lnSpc>
              <a:spcBef>
                <a:spcPts val="400"/>
              </a:spcBef>
              <a:spcAft>
                <a:spcPts val="0"/>
              </a:spcAft>
              <a:buSzPts val="1400"/>
              <a:buFont typeface="Arial"/>
              <a:buChar char="•"/>
            </a:pPr>
            <a:r>
              <a:rPr lang="de-DE"/>
              <a:t>Abstract ~150 words</a:t>
            </a:r>
            <a:endParaRPr/>
          </a:p>
          <a:p>
            <a:pPr marL="571500" lvl="0" indent="-342900" algn="l" rtl="0">
              <a:lnSpc>
                <a:spcPct val="150000"/>
              </a:lnSpc>
              <a:spcBef>
                <a:spcPts val="400"/>
              </a:spcBef>
              <a:spcAft>
                <a:spcPts val="0"/>
              </a:spcAft>
              <a:buSzPts val="1400"/>
              <a:buFont typeface="Arial"/>
              <a:buChar char="•"/>
            </a:pPr>
            <a:r>
              <a:rPr lang="de-DE"/>
              <a:t>Section headings + bullet points</a:t>
            </a:r>
            <a:endParaRPr/>
          </a:p>
          <a:p>
            <a:pPr marL="228600" lvl="0" indent="0" algn="l" rtl="0">
              <a:lnSpc>
                <a:spcPct val="150000"/>
              </a:lnSpc>
              <a:spcBef>
                <a:spcPts val="400"/>
              </a:spcBef>
              <a:spcAft>
                <a:spcPts val="0"/>
              </a:spcAft>
              <a:buSzPts val="1400"/>
              <a:buNone/>
            </a:pPr>
            <a:endParaRPr/>
          </a:p>
          <a:p>
            <a:pPr marL="571500" lvl="0" indent="-342900" algn="l" rtl="0">
              <a:lnSpc>
                <a:spcPct val="150000"/>
              </a:lnSpc>
              <a:spcBef>
                <a:spcPts val="400"/>
              </a:spcBef>
              <a:spcAft>
                <a:spcPts val="0"/>
              </a:spcAft>
              <a:buSzPts val="1400"/>
              <a:buFont typeface="Arial"/>
              <a:buChar char="•"/>
            </a:pPr>
            <a:r>
              <a:rPr lang="de-DE" i="1"/>
              <a:t>Putting effort into a good outline saves time and effort later</a:t>
            </a:r>
            <a:endParaRPr/>
          </a:p>
          <a:p>
            <a:pPr marL="571500" lvl="0" indent="-254000" algn="l" rtl="0">
              <a:lnSpc>
                <a:spcPct val="150000"/>
              </a:lnSpc>
              <a:spcBef>
                <a:spcPts val="400"/>
              </a:spcBef>
              <a:spcAft>
                <a:spcPts val="0"/>
              </a:spcAft>
              <a:buSzPts val="1400"/>
              <a:buFont typeface="Arial"/>
              <a:buNone/>
            </a:pPr>
            <a:endParaRPr/>
          </a:p>
          <a:p>
            <a:pPr marL="571500" lvl="0" indent="-342900" algn="l" rtl="0">
              <a:lnSpc>
                <a:spcPct val="150000"/>
              </a:lnSpc>
              <a:spcBef>
                <a:spcPts val="400"/>
              </a:spcBef>
              <a:spcAft>
                <a:spcPts val="0"/>
              </a:spcAft>
              <a:buSzPts val="1400"/>
              <a:buFont typeface="Arial"/>
              <a:buChar char="•"/>
            </a:pPr>
            <a:r>
              <a:rPr lang="de-DE"/>
              <a:t>Submission: Outline &amp; Abstract in template as </a:t>
            </a:r>
            <a:r>
              <a:rPr lang="de-DE" b="1"/>
              <a:t>one PDF (zipped)</a:t>
            </a:r>
            <a:endParaRPr/>
          </a:p>
          <a:p>
            <a:pPr marL="571500" lvl="0" indent="-342900" algn="l" rtl="0">
              <a:lnSpc>
                <a:spcPct val="150000"/>
              </a:lnSpc>
              <a:spcBef>
                <a:spcPts val="400"/>
              </a:spcBef>
              <a:spcAft>
                <a:spcPts val="0"/>
              </a:spcAft>
              <a:buSzPts val="1400"/>
              <a:buFont typeface="Arial"/>
              <a:buChar char="•"/>
            </a:pPr>
            <a:r>
              <a:rPr lang="de-DE"/>
              <a:t>LaTeX template (posted on website)</a:t>
            </a:r>
            <a:endParaRPr/>
          </a:p>
          <a:p>
            <a:pPr marL="1028700" lvl="1" indent="-342900" algn="l" rtl="0">
              <a:lnSpc>
                <a:spcPct val="150000"/>
              </a:lnSpc>
              <a:spcBef>
                <a:spcPts val="400"/>
              </a:spcBef>
              <a:spcAft>
                <a:spcPts val="0"/>
              </a:spcAft>
              <a:buSzPts val="1400"/>
              <a:buFont typeface="Arial"/>
              <a:buChar char="•"/>
            </a:pPr>
            <a:r>
              <a:rPr lang="de-DE"/>
              <a:t>Remove placeholder text and images!</a:t>
            </a:r>
            <a:endParaRPr/>
          </a:p>
        </p:txBody>
      </p:sp>
      <p:sp>
        <p:nvSpPr>
          <p:cNvPr id="246" name="Google Shape;246;p11"/>
          <p:cNvSpPr txBox="1">
            <a:spLocks noGrp="1"/>
          </p:cNvSpPr>
          <p:nvPr>
            <p:ph type="body" idx="1"/>
          </p:nvPr>
        </p:nvSpPr>
        <p:spPr>
          <a:xfrm>
            <a:off x="7006929" y="1272476"/>
            <a:ext cx="1764900" cy="1554000"/>
          </a:xfrm>
          <a:prstGeom prst="rect">
            <a:avLst/>
          </a:prstGeom>
          <a:noFill/>
          <a:ln>
            <a:noFill/>
          </a:ln>
        </p:spPr>
        <p:txBody>
          <a:bodyPr spcFirstLastPara="1" wrap="square" lIns="45700" tIns="46800" rIns="45700" bIns="46800" anchor="ctr" anchorCtr="0">
            <a:noAutofit/>
          </a:bodyPr>
          <a:lstStyle/>
          <a:p>
            <a:pPr marL="0" lvl="0" indent="0" algn="ctr" rtl="0">
              <a:lnSpc>
                <a:spcPct val="150000"/>
              </a:lnSpc>
              <a:spcBef>
                <a:spcPts val="400"/>
              </a:spcBef>
              <a:spcAft>
                <a:spcPts val="0"/>
              </a:spcAft>
              <a:buSzPts val="1400"/>
              <a:buNone/>
            </a:pPr>
            <a:r>
              <a:rPr lang="de-DE"/>
              <a:t>07.06.20</a:t>
            </a:r>
            <a:endParaRPr/>
          </a:p>
          <a:p>
            <a:pPr marL="0" lvl="0" indent="0" algn="ctr" rtl="0">
              <a:lnSpc>
                <a:spcPct val="150000"/>
              </a:lnSpc>
              <a:spcBef>
                <a:spcPts val="400"/>
              </a:spcBef>
              <a:spcAft>
                <a:spcPts val="0"/>
              </a:spcAft>
              <a:buSzPts val="1400"/>
              <a:buNone/>
            </a:pPr>
            <a:r>
              <a:rPr lang="de-DE"/>
              <a:t>Submit outline + abstract</a:t>
            </a:r>
            <a:endParaRPr/>
          </a:p>
        </p:txBody>
      </p:sp>
      <p:sp>
        <p:nvSpPr>
          <p:cNvPr id="247" name="Google Shape;247;p11"/>
          <p:cNvSpPr/>
          <p:nvPr/>
        </p:nvSpPr>
        <p:spPr>
          <a:xfrm>
            <a:off x="7047177" y="1319873"/>
            <a:ext cx="1684500" cy="14304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3"/>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14</a:t>
            </a:fld>
            <a:endParaRPr sz="800" b="0" i="0" u="none" strike="noStrike" cap="none">
              <a:solidFill>
                <a:srgbClr val="808080"/>
              </a:solidFill>
              <a:latin typeface="Arial"/>
              <a:ea typeface="Arial"/>
              <a:cs typeface="Arial"/>
              <a:sym typeface="Arial"/>
            </a:endParaRPr>
          </a:p>
        </p:txBody>
      </p:sp>
      <p:sp>
        <p:nvSpPr>
          <p:cNvPr id="253" name="Google Shape;253;p13"/>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Final Paper Submission</a:t>
            </a:r>
            <a:endParaRPr sz="1400" b="0" i="0" u="none" strike="noStrike" cap="none">
              <a:solidFill>
                <a:srgbClr val="000000"/>
              </a:solidFill>
              <a:latin typeface="Arial"/>
              <a:ea typeface="Arial"/>
              <a:cs typeface="Arial"/>
              <a:sym typeface="Arial"/>
            </a:endParaRPr>
          </a:p>
        </p:txBody>
      </p:sp>
      <p:sp>
        <p:nvSpPr>
          <p:cNvPr id="254" name="Google Shape;254;p13"/>
          <p:cNvSpPr txBox="1"/>
          <p:nvPr/>
        </p:nvSpPr>
        <p:spPr>
          <a:xfrm>
            <a:off x="457200" y="1524000"/>
            <a:ext cx="8229600" cy="2071800"/>
          </a:xfrm>
          <a:prstGeom prst="rect">
            <a:avLst/>
          </a:prstGeom>
          <a:noFill/>
          <a:ln>
            <a:noFill/>
          </a:ln>
        </p:spPr>
        <p:txBody>
          <a:bodyPr spcFirstLastPara="1" wrap="square" lIns="45700" tIns="45700" rIns="45700" bIns="45700" anchor="t" anchorCtr="0">
            <a:noAutofit/>
          </a:bodyPr>
          <a:lstStyle/>
          <a:p>
            <a:pPr marL="341312" marR="0" lvl="0" indent="-341312" algn="l" rtl="0">
              <a:lnSpc>
                <a:spcPct val="150000"/>
              </a:lnSpc>
              <a:spcBef>
                <a:spcPts val="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Four pages in English at least (references included)</a:t>
            </a:r>
            <a:endParaRPr sz="2000" b="0" i="0" u="none" strike="noStrike" cap="none">
              <a:solidFill>
                <a:srgbClr val="333333"/>
              </a:solidFill>
              <a:latin typeface="Arial"/>
              <a:ea typeface="Arial"/>
              <a:cs typeface="Arial"/>
              <a:sym typeface="Arial"/>
            </a:endParaRPr>
          </a:p>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Use figures, diagrams, images to illustrate (refer to them in text!)</a:t>
            </a:r>
            <a:endParaRPr sz="2000" b="0" i="0" u="none" strike="noStrike" cap="none">
              <a:solidFill>
                <a:srgbClr val="333333"/>
              </a:solidFill>
              <a:latin typeface="Arial"/>
              <a:ea typeface="Arial"/>
              <a:cs typeface="Arial"/>
              <a:sym typeface="Arial"/>
            </a:endParaRPr>
          </a:p>
          <a:p>
            <a:pPr marL="457200" marR="0" lvl="0" indent="0" algn="l" rtl="0">
              <a:lnSpc>
                <a:spcPct val="150000"/>
              </a:lnSpc>
              <a:spcBef>
                <a:spcPts val="400"/>
              </a:spcBef>
              <a:spcAft>
                <a:spcPts val="0"/>
              </a:spcAft>
              <a:buClr>
                <a:srgbClr val="000000"/>
              </a:buClr>
              <a:buSzPts val="2000"/>
              <a:buFont typeface="Arial"/>
              <a:buNone/>
            </a:pPr>
            <a:r>
              <a:rPr lang="de-DE" sz="2000" b="0" i="0" u="none" strike="noStrike" cap="none">
                <a:solidFill>
                  <a:srgbClr val="333333"/>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Submission: </a:t>
            </a:r>
            <a:r>
              <a:rPr lang="de-DE" sz="2000" b="1" i="0" u="none" strike="noStrike" cap="none">
                <a:solidFill>
                  <a:srgbClr val="333333"/>
                </a:solidFill>
                <a:latin typeface="Arial"/>
                <a:ea typeface="Arial"/>
                <a:cs typeface="Arial"/>
                <a:sym typeface="Arial"/>
              </a:rPr>
              <a:t>PDF (zipped)</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Times New Roman"/>
              <a:buNone/>
            </a:pPr>
            <a:endParaRPr sz="2000" b="1" i="0" u="none" strike="noStrike" cap="none">
              <a:solidFill>
                <a:srgbClr val="333333"/>
              </a:solidFill>
              <a:latin typeface="Arial"/>
              <a:ea typeface="Arial"/>
              <a:cs typeface="Arial"/>
              <a:sym typeface="Arial"/>
            </a:endParaRPr>
          </a:p>
        </p:txBody>
      </p:sp>
      <p:sp>
        <p:nvSpPr>
          <p:cNvPr id="255" name="Google Shape;255;p13"/>
          <p:cNvSpPr txBox="1"/>
          <p:nvPr/>
        </p:nvSpPr>
        <p:spPr>
          <a:xfrm>
            <a:off x="1900091" y="3898976"/>
            <a:ext cx="2188200" cy="1554000"/>
          </a:xfrm>
          <a:prstGeom prst="rect">
            <a:avLst/>
          </a:prstGeom>
          <a:noFill/>
          <a:ln>
            <a:noFill/>
          </a:ln>
        </p:spPr>
        <p:txBody>
          <a:bodyPr spcFirstLastPara="1" wrap="square" lIns="45700" tIns="46800" rIns="45700" bIns="46800" anchor="ctr"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05.07.20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Submit final paper + presentation</a:t>
            </a:r>
            <a:endParaRPr sz="2000" b="0" i="0" u="none" strike="noStrike" cap="none">
              <a:solidFill>
                <a:srgbClr val="333333"/>
              </a:solidFill>
              <a:latin typeface="Arial"/>
              <a:ea typeface="Arial"/>
              <a:cs typeface="Arial"/>
              <a:sym typeface="Arial"/>
            </a:endParaRPr>
          </a:p>
        </p:txBody>
      </p:sp>
      <p:sp>
        <p:nvSpPr>
          <p:cNvPr id="256" name="Google Shape;256;p13"/>
          <p:cNvSpPr/>
          <p:nvPr/>
        </p:nvSpPr>
        <p:spPr>
          <a:xfrm>
            <a:off x="1900091" y="3953104"/>
            <a:ext cx="2188200" cy="14304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57" name="Google Shape;257;p13"/>
          <p:cNvSpPr txBox="1"/>
          <p:nvPr/>
        </p:nvSpPr>
        <p:spPr>
          <a:xfrm>
            <a:off x="5729230" y="3956717"/>
            <a:ext cx="1626300" cy="1569300"/>
          </a:xfrm>
          <a:prstGeom prst="rect">
            <a:avLst/>
          </a:prstGeom>
          <a:noFill/>
          <a:ln>
            <a:noFill/>
          </a:ln>
        </p:spPr>
        <p:txBody>
          <a:bodyPr spcFirstLastPara="1" wrap="square" lIns="45700" tIns="46800" rIns="45700" bIns="46800" anchor="t"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07.+09.07.20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Final presentation</a:t>
            </a:r>
            <a:endParaRPr sz="2000" b="0" i="0" u="none" strike="noStrike" cap="none">
              <a:solidFill>
                <a:srgbClr val="333333"/>
              </a:solidFill>
              <a:latin typeface="Arial"/>
              <a:ea typeface="Arial"/>
              <a:cs typeface="Arial"/>
              <a:sym typeface="Arial"/>
            </a:endParaRPr>
          </a:p>
        </p:txBody>
      </p:sp>
      <p:sp>
        <p:nvSpPr>
          <p:cNvPr id="258" name="Google Shape;258;p13"/>
          <p:cNvSpPr/>
          <p:nvPr/>
        </p:nvSpPr>
        <p:spPr>
          <a:xfrm>
            <a:off x="5729231" y="3880516"/>
            <a:ext cx="1626300" cy="16545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7"/>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15</a:t>
            </a:fld>
            <a:endParaRPr sz="800" b="0" i="0" u="none" strike="noStrike" cap="none">
              <a:solidFill>
                <a:srgbClr val="808080"/>
              </a:solidFill>
              <a:latin typeface="Arial"/>
              <a:ea typeface="Arial"/>
              <a:cs typeface="Arial"/>
              <a:sym typeface="Arial"/>
            </a:endParaRPr>
          </a:p>
        </p:txBody>
      </p:sp>
      <p:sp>
        <p:nvSpPr>
          <p:cNvPr id="264" name="Google Shape;264;p17"/>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Presentation</a:t>
            </a:r>
            <a:endParaRPr sz="1400" b="0" i="0" u="none" strike="noStrike" cap="none">
              <a:solidFill>
                <a:srgbClr val="000000"/>
              </a:solidFill>
              <a:latin typeface="Arial"/>
              <a:ea typeface="Arial"/>
              <a:cs typeface="Arial"/>
              <a:sym typeface="Arial"/>
            </a:endParaRPr>
          </a:p>
        </p:txBody>
      </p:sp>
      <p:sp>
        <p:nvSpPr>
          <p:cNvPr id="265" name="Google Shape;265;p17"/>
          <p:cNvSpPr txBox="1"/>
          <p:nvPr/>
        </p:nvSpPr>
        <p:spPr>
          <a:xfrm>
            <a:off x="457200" y="1524000"/>
            <a:ext cx="8578850" cy="4602163"/>
          </a:xfrm>
          <a:prstGeom prst="rect">
            <a:avLst/>
          </a:prstGeom>
          <a:noFill/>
          <a:ln>
            <a:noFill/>
          </a:ln>
        </p:spPr>
        <p:txBody>
          <a:bodyPr spcFirstLastPara="1" wrap="square" lIns="45700" tIns="45700" rIns="45700" bIns="45700" anchor="t" anchorCtr="0">
            <a:noAutofit/>
          </a:bodyPr>
          <a:lstStyle/>
          <a:p>
            <a:pPr marL="292100" marR="0" lvl="0" indent="-292100" algn="l" rtl="0">
              <a:lnSpc>
                <a:spcPct val="150000"/>
              </a:lnSpc>
              <a:spcBef>
                <a:spcPts val="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20 min presentation (in English) + 10 min discussion (in English)</a:t>
            </a:r>
            <a:endParaRPr sz="1400" b="0" i="0" u="none" strike="noStrike" cap="none">
              <a:solidFill>
                <a:srgbClr val="000000"/>
              </a:solidFill>
              <a:latin typeface="Arial"/>
              <a:ea typeface="Arial"/>
              <a:cs typeface="Arial"/>
              <a:sym typeface="Arial"/>
            </a:endParaRPr>
          </a:p>
          <a:p>
            <a:pPr marL="292100" marR="0" lvl="0" indent="-292100"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No slide template – be creative! </a:t>
            </a:r>
            <a:endParaRPr sz="1400" b="0" i="0" u="none" strike="noStrike" cap="none">
              <a:solidFill>
                <a:srgbClr val="000000"/>
              </a:solidFill>
              <a:latin typeface="Arial"/>
              <a:ea typeface="Arial"/>
              <a:cs typeface="Arial"/>
              <a:sym typeface="Arial"/>
            </a:endParaRPr>
          </a:p>
          <a:p>
            <a:pPr marL="723900" marR="0" lvl="1" indent="-293688"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Many tips on the web, e.g., </a:t>
            </a:r>
            <a:r>
              <a:rPr lang="de-DE" sz="2000" b="0" i="0" u="sng" strike="noStrike" cap="none">
                <a:solidFill>
                  <a:srgbClr val="333333"/>
                </a:solidFill>
                <a:latin typeface="Arial"/>
                <a:ea typeface="Arial"/>
                <a:cs typeface="Arial"/>
                <a:sym typeface="Arial"/>
                <a:hlinkClick r:id="rId3"/>
              </a:rPr>
              <a:t>here</a:t>
            </a:r>
            <a:endParaRPr sz="2000" b="0" i="0" u="none" strike="noStrike" cap="none">
              <a:solidFill>
                <a:srgbClr val="333333"/>
              </a:solidFill>
              <a:latin typeface="Arial"/>
              <a:ea typeface="Arial"/>
              <a:cs typeface="Arial"/>
              <a:sym typeface="Arial"/>
            </a:endParaRPr>
          </a:p>
          <a:p>
            <a:pPr marL="723900" marR="0" lvl="1" indent="-293688"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Very good book: </a:t>
            </a:r>
            <a:r>
              <a:rPr lang="de-DE" sz="2000" b="0" i="0" u="sng" strike="noStrike" cap="none">
                <a:solidFill>
                  <a:srgbClr val="333333"/>
                </a:solidFill>
                <a:latin typeface="Arial"/>
                <a:ea typeface="Arial"/>
                <a:cs typeface="Arial"/>
                <a:sym typeface="Arial"/>
                <a:hlinkClick r:id="rId4"/>
              </a:rPr>
              <a:t>Zen oder die Kunst der Präsentation</a:t>
            </a:r>
            <a:endParaRPr sz="2000" b="0" i="0" u="none" strike="noStrike" cap="none">
              <a:solidFill>
                <a:srgbClr val="333333"/>
              </a:solidFill>
              <a:latin typeface="Arial"/>
              <a:ea typeface="Arial"/>
              <a:cs typeface="Arial"/>
              <a:sym typeface="Arial"/>
            </a:endParaRPr>
          </a:p>
          <a:p>
            <a:pPr marL="723900" marR="0" lvl="1" indent="-293687" algn="l" rtl="0">
              <a:lnSpc>
                <a:spcPct val="150000"/>
              </a:lnSpc>
              <a:spcBef>
                <a:spcPts val="400"/>
              </a:spcBef>
              <a:spcAft>
                <a:spcPts val="0"/>
              </a:spcAft>
              <a:buClr>
                <a:srgbClr val="000000"/>
              </a:buClr>
              <a:buSzPts val="2000"/>
              <a:buFont typeface="Arial"/>
              <a:buChar char="•"/>
            </a:pPr>
            <a:r>
              <a:rPr lang="de-DE" sz="2000" b="1" i="0" u="none" strike="noStrike" cap="none">
                <a:solidFill>
                  <a:srgbClr val="333333"/>
                </a:solidFill>
                <a:latin typeface="Arial"/>
                <a:ea typeface="Arial"/>
                <a:cs typeface="Arial"/>
                <a:sym typeface="Arial"/>
              </a:rPr>
              <a:t>Max. 10 words per slide </a:t>
            </a:r>
            <a:r>
              <a:rPr lang="de-DE" sz="2000" b="0" i="0" u="none" strike="noStrike" cap="none">
                <a:solidFill>
                  <a:srgbClr val="333333"/>
                </a:solidFill>
                <a:latin typeface="Arial"/>
                <a:ea typeface="Arial"/>
                <a:cs typeface="Arial"/>
                <a:sym typeface="Arial"/>
              </a:rPr>
              <a:t>– Use figures and diagrams!</a:t>
            </a:r>
            <a:endParaRPr sz="1400" b="0" i="0" u="none" strike="noStrike" cap="none">
              <a:solidFill>
                <a:srgbClr val="000000"/>
              </a:solidFill>
              <a:latin typeface="Arial"/>
              <a:ea typeface="Arial"/>
              <a:cs typeface="Arial"/>
              <a:sym typeface="Arial"/>
            </a:endParaRPr>
          </a:p>
          <a:p>
            <a:pPr marL="292100" marR="0" lvl="0" indent="-292100"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Anticipate questions and prepare answer slides (backup-slides)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8"/>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16</a:t>
            </a:fld>
            <a:endParaRPr sz="800" b="0" i="0" u="none" strike="noStrike" cap="none">
              <a:solidFill>
                <a:srgbClr val="808080"/>
              </a:solidFill>
              <a:latin typeface="Arial"/>
              <a:ea typeface="Arial"/>
              <a:cs typeface="Arial"/>
              <a:sym typeface="Arial"/>
            </a:endParaRPr>
          </a:p>
        </p:txBody>
      </p:sp>
      <p:sp>
        <p:nvSpPr>
          <p:cNvPr id="271" name="Google Shape;271;p18"/>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Evaluation</a:t>
            </a:r>
            <a:endParaRPr sz="1400" b="0" i="0" u="none" strike="noStrike" cap="none">
              <a:solidFill>
                <a:srgbClr val="000000"/>
              </a:solidFill>
              <a:latin typeface="Arial"/>
              <a:ea typeface="Arial"/>
              <a:cs typeface="Arial"/>
              <a:sym typeface="Arial"/>
            </a:endParaRPr>
          </a:p>
        </p:txBody>
      </p:sp>
      <p:sp>
        <p:nvSpPr>
          <p:cNvPr id="272" name="Google Shape;272;p18"/>
          <p:cNvSpPr/>
          <p:nvPr/>
        </p:nvSpPr>
        <p:spPr>
          <a:xfrm>
            <a:off x="6085311" y="3391098"/>
            <a:ext cx="1295400" cy="956288"/>
          </a:xfrm>
          <a:prstGeom prst="rect">
            <a:avLst/>
          </a:prstGeom>
          <a:noFill/>
          <a:ln>
            <a:noFill/>
          </a:ln>
        </p:spPr>
        <p:txBody>
          <a:bodyPr spcFirstLastPara="1" wrap="square" lIns="45700" tIns="46800" rIns="45700" bIns="46800" anchor="t" anchorCtr="0">
            <a:spAutoFit/>
          </a:bodyPr>
          <a:lstStyle/>
          <a:p>
            <a:pPr marL="0" marR="0" lvl="0" indent="0" algn="r" rtl="0">
              <a:lnSpc>
                <a:spcPct val="100000"/>
              </a:lnSpc>
              <a:spcBef>
                <a:spcPts val="0"/>
              </a:spcBef>
              <a:spcAft>
                <a:spcPts val="0"/>
              </a:spcAft>
              <a:buClr>
                <a:srgbClr val="000000"/>
              </a:buClr>
              <a:buSzPts val="2800"/>
              <a:buFont typeface="Times New Roman"/>
              <a:buNone/>
            </a:pPr>
            <a:r>
              <a:rPr lang="de-DE" sz="2800" b="0" i="0" u="none" strike="noStrike" cap="none">
                <a:solidFill>
                  <a:srgbClr val="000000"/>
                </a:solidFill>
                <a:latin typeface="Helvetica Neue"/>
                <a:ea typeface="Helvetica Neue"/>
                <a:cs typeface="Helvetica Neue"/>
                <a:sym typeface="Helvetica Neue"/>
              </a:rPr>
              <a:t>Paper:67%</a:t>
            </a:r>
            <a:endParaRPr sz="1400" b="0" i="0" u="none" strike="noStrike" cap="none">
              <a:solidFill>
                <a:srgbClr val="000000"/>
              </a:solidFill>
              <a:latin typeface="Arial"/>
              <a:ea typeface="Arial"/>
              <a:cs typeface="Arial"/>
              <a:sym typeface="Arial"/>
            </a:endParaRPr>
          </a:p>
        </p:txBody>
      </p:sp>
      <p:sp>
        <p:nvSpPr>
          <p:cNvPr id="273" name="Google Shape;273;p18"/>
          <p:cNvSpPr/>
          <p:nvPr/>
        </p:nvSpPr>
        <p:spPr>
          <a:xfrm>
            <a:off x="5060515" y="4757836"/>
            <a:ext cx="2408401" cy="956288"/>
          </a:xfrm>
          <a:prstGeom prst="rect">
            <a:avLst/>
          </a:prstGeom>
          <a:noFill/>
          <a:ln>
            <a:noFill/>
          </a:ln>
        </p:spPr>
        <p:txBody>
          <a:bodyPr spcFirstLastPara="1" wrap="square" lIns="45700" tIns="46800" rIns="45700" bIns="46800" anchor="t" anchorCtr="0">
            <a:spAutoFit/>
          </a:bodyPr>
          <a:lstStyle/>
          <a:p>
            <a:pPr marL="0" marR="0" lvl="0" indent="0" algn="r" rtl="0">
              <a:lnSpc>
                <a:spcPct val="100000"/>
              </a:lnSpc>
              <a:spcBef>
                <a:spcPts val="0"/>
              </a:spcBef>
              <a:spcAft>
                <a:spcPts val="0"/>
              </a:spcAft>
              <a:buClr>
                <a:srgbClr val="000000"/>
              </a:buClr>
              <a:buSzPts val="2800"/>
              <a:buFont typeface="Times New Roman"/>
              <a:buNone/>
            </a:pPr>
            <a:r>
              <a:rPr lang="de-DE" sz="2800" b="0" i="0" u="none" strike="noStrike" cap="none">
                <a:solidFill>
                  <a:srgbClr val="000000"/>
                </a:solidFill>
                <a:latin typeface="Helvetica Neue"/>
                <a:ea typeface="Helvetica Neue"/>
                <a:cs typeface="Helvetica Neue"/>
                <a:sym typeface="Helvetica Neue"/>
              </a:rPr>
              <a:t>Presentation</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800"/>
              <a:buFont typeface="Times New Roman"/>
              <a:buNone/>
            </a:pPr>
            <a:r>
              <a:rPr lang="de-DE" sz="2800" b="0" i="0" u="none" strike="noStrike" cap="none">
                <a:solidFill>
                  <a:srgbClr val="000000"/>
                </a:solidFill>
                <a:latin typeface="Helvetica Neue"/>
                <a:ea typeface="Helvetica Neue"/>
                <a:cs typeface="Helvetica Neue"/>
                <a:sym typeface="Helvetica Neue"/>
              </a:rPr>
              <a:t>33%</a:t>
            </a:r>
            <a:endParaRPr sz="1400" b="0" i="0" u="none" strike="noStrike" cap="none">
              <a:solidFill>
                <a:srgbClr val="000000"/>
              </a:solidFill>
              <a:latin typeface="Arial"/>
              <a:ea typeface="Arial"/>
              <a:cs typeface="Arial"/>
              <a:sym typeface="Arial"/>
            </a:endParaRPr>
          </a:p>
        </p:txBody>
      </p:sp>
      <p:sp>
        <p:nvSpPr>
          <p:cNvPr id="274" name="Google Shape;274;p18"/>
          <p:cNvSpPr txBox="1"/>
          <p:nvPr/>
        </p:nvSpPr>
        <p:spPr>
          <a:xfrm>
            <a:off x="5265738" y="981075"/>
            <a:ext cx="3457575" cy="16003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none" strike="noStrike" cap="none">
                <a:solidFill>
                  <a:schemeClr val="dk1"/>
                </a:solidFill>
                <a:latin typeface="Arial"/>
                <a:ea typeface="Arial"/>
                <a:cs typeface="Arial"/>
                <a:sym typeface="Arial"/>
              </a:rPr>
              <a:t>All 4 submissions (short presentation slides, outline, final presentation slides &amp; paper) have to be submitted completely and in time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de-DE" sz="1400" b="1" i="0" u="none" strike="noStrike" cap="none">
                <a:solidFill>
                  <a:schemeClr val="dk1"/>
                </a:solidFill>
                <a:latin typeface="Arial"/>
                <a:ea typeface="Arial"/>
                <a:cs typeface="Arial"/>
                <a:sym typeface="Arial"/>
              </a:rPr>
              <a:t>Incomplete or delayed submission may not be considered</a:t>
            </a:r>
            <a:endParaRPr sz="1400" b="0" i="0" u="none" strike="noStrike" cap="none">
              <a:solidFill>
                <a:srgbClr val="000000"/>
              </a:solidFill>
              <a:latin typeface="Arial"/>
              <a:ea typeface="Arial"/>
              <a:cs typeface="Arial"/>
              <a:sym typeface="Arial"/>
            </a:endParaRPr>
          </a:p>
        </p:txBody>
      </p:sp>
      <p:sp>
        <p:nvSpPr>
          <p:cNvPr id="275" name="Google Shape;275;p18"/>
          <p:cNvSpPr txBox="1">
            <a:spLocks noGrp="1"/>
          </p:cNvSpPr>
          <p:nvPr>
            <p:ph type="body" idx="1"/>
          </p:nvPr>
        </p:nvSpPr>
        <p:spPr>
          <a:xfrm>
            <a:off x="457201" y="1524000"/>
            <a:ext cx="4114800" cy="4600575"/>
          </a:xfrm>
          <a:prstGeom prst="rect">
            <a:avLst/>
          </a:prstGeom>
          <a:noFill/>
          <a:ln>
            <a:noFill/>
          </a:ln>
        </p:spPr>
        <p:txBody>
          <a:bodyPr spcFirstLastPara="1" wrap="square" lIns="45700" tIns="46800" rIns="45700" bIns="46800" anchor="t" anchorCtr="0">
            <a:noAutofit/>
          </a:bodyPr>
          <a:lstStyle/>
          <a:p>
            <a:pPr marL="457200" lvl="0" indent="-228600" algn="l" rtl="0">
              <a:lnSpc>
                <a:spcPct val="150000"/>
              </a:lnSpc>
              <a:spcBef>
                <a:spcPts val="400"/>
              </a:spcBef>
              <a:spcAft>
                <a:spcPts val="0"/>
              </a:spcAft>
              <a:buSzPts val="1400"/>
              <a:buNone/>
            </a:pPr>
            <a:r>
              <a:rPr lang="de-DE" sz="1800" b="1">
                <a:solidFill>
                  <a:schemeClr val="dk1"/>
                </a:solidFill>
              </a:rPr>
              <a:t>Checklist</a:t>
            </a:r>
            <a:endParaRPr/>
          </a:p>
          <a:p>
            <a:pPr marL="571500" lvl="0" indent="-342900" algn="l" rtl="0">
              <a:lnSpc>
                <a:spcPct val="100000"/>
              </a:lnSpc>
              <a:spcBef>
                <a:spcPts val="400"/>
              </a:spcBef>
              <a:spcAft>
                <a:spcPts val="0"/>
              </a:spcAft>
              <a:buSzPts val="1400"/>
              <a:buFont typeface="Arial"/>
              <a:buChar char="•"/>
            </a:pPr>
            <a:r>
              <a:rPr lang="de-DE"/>
              <a:t>Structure</a:t>
            </a:r>
            <a:endParaRPr/>
          </a:p>
          <a:p>
            <a:pPr marL="571500" lvl="0" indent="-342900" algn="l" rtl="0">
              <a:lnSpc>
                <a:spcPct val="100000"/>
              </a:lnSpc>
              <a:spcBef>
                <a:spcPts val="400"/>
              </a:spcBef>
              <a:spcAft>
                <a:spcPts val="0"/>
              </a:spcAft>
              <a:buSzPts val="1400"/>
              <a:buFont typeface="Arial"/>
              <a:buChar char="•"/>
            </a:pPr>
            <a:r>
              <a:rPr lang="de-DE"/>
              <a:t>Extent</a:t>
            </a:r>
            <a:endParaRPr/>
          </a:p>
          <a:p>
            <a:pPr marL="571500" lvl="0" indent="-342900" algn="l" rtl="0">
              <a:lnSpc>
                <a:spcPct val="100000"/>
              </a:lnSpc>
              <a:spcBef>
                <a:spcPts val="400"/>
              </a:spcBef>
              <a:spcAft>
                <a:spcPts val="0"/>
              </a:spcAft>
              <a:buSzPts val="1400"/>
              <a:buFont typeface="Arial"/>
              <a:buChar char="•"/>
            </a:pPr>
            <a:r>
              <a:rPr lang="de-DE"/>
              <a:t>Citation</a:t>
            </a:r>
            <a:endParaRPr/>
          </a:p>
          <a:p>
            <a:pPr marL="571500" lvl="0" indent="-342900" algn="l" rtl="0">
              <a:lnSpc>
                <a:spcPct val="100000"/>
              </a:lnSpc>
              <a:spcBef>
                <a:spcPts val="400"/>
              </a:spcBef>
              <a:spcAft>
                <a:spcPts val="0"/>
              </a:spcAft>
              <a:buSzPts val="1400"/>
              <a:buFont typeface="Arial"/>
              <a:buChar char="•"/>
            </a:pPr>
            <a:r>
              <a:rPr lang="de-DE"/>
              <a:t>Abstract</a:t>
            </a:r>
            <a:endParaRPr/>
          </a:p>
          <a:p>
            <a:pPr marL="571500" lvl="0" indent="-342900" algn="l" rtl="0">
              <a:lnSpc>
                <a:spcPct val="100000"/>
              </a:lnSpc>
              <a:spcBef>
                <a:spcPts val="400"/>
              </a:spcBef>
              <a:spcAft>
                <a:spcPts val="0"/>
              </a:spcAft>
              <a:buSzPts val="1400"/>
              <a:buFont typeface="Arial"/>
              <a:buChar char="•"/>
            </a:pPr>
            <a:r>
              <a:rPr lang="de-DE"/>
              <a:t>Language</a:t>
            </a:r>
            <a:endParaRPr/>
          </a:p>
          <a:p>
            <a:pPr marL="571500" lvl="0" indent="-342900" algn="l" rtl="0">
              <a:lnSpc>
                <a:spcPct val="100000"/>
              </a:lnSpc>
              <a:spcBef>
                <a:spcPts val="400"/>
              </a:spcBef>
              <a:spcAft>
                <a:spcPts val="0"/>
              </a:spcAft>
              <a:buSzPts val="1400"/>
              <a:buFont typeface="Arial"/>
              <a:buChar char="•"/>
            </a:pPr>
            <a:r>
              <a:rPr lang="de-DE"/>
              <a:t>Design</a:t>
            </a:r>
            <a:endParaRPr/>
          </a:p>
          <a:p>
            <a:pPr marL="571500" lvl="0" indent="-342900" algn="l" rtl="0">
              <a:lnSpc>
                <a:spcPct val="100000"/>
              </a:lnSpc>
              <a:spcBef>
                <a:spcPts val="400"/>
              </a:spcBef>
              <a:spcAft>
                <a:spcPts val="0"/>
              </a:spcAft>
              <a:buSzPts val="1400"/>
              <a:buFont typeface="Arial"/>
              <a:buChar char="•"/>
            </a:pPr>
            <a:r>
              <a:rPr lang="de-DE"/>
              <a:t>Goal description/ contribution</a:t>
            </a:r>
            <a:endParaRPr/>
          </a:p>
          <a:p>
            <a:pPr marL="571500" lvl="0" indent="-342900" algn="l" rtl="0">
              <a:lnSpc>
                <a:spcPct val="100000"/>
              </a:lnSpc>
              <a:spcBef>
                <a:spcPts val="400"/>
              </a:spcBef>
              <a:spcAft>
                <a:spcPts val="0"/>
              </a:spcAft>
              <a:buSzPts val="1400"/>
              <a:buFont typeface="Arial"/>
              <a:buChar char="•"/>
            </a:pPr>
            <a:r>
              <a:rPr lang="de-DE"/>
              <a:t>Related work</a:t>
            </a:r>
            <a:endParaRPr/>
          </a:p>
          <a:p>
            <a:pPr marL="571500" lvl="0" indent="-342900" algn="l" rtl="0">
              <a:lnSpc>
                <a:spcPct val="100000"/>
              </a:lnSpc>
              <a:spcBef>
                <a:spcPts val="400"/>
              </a:spcBef>
              <a:spcAft>
                <a:spcPts val="0"/>
              </a:spcAft>
              <a:buSzPts val="1400"/>
              <a:buFont typeface="Arial"/>
              <a:buChar char="•"/>
            </a:pPr>
            <a:r>
              <a:rPr lang="de-DE"/>
              <a:t>Innovation</a:t>
            </a:r>
            <a:endParaRPr/>
          </a:p>
          <a:p>
            <a:pPr marL="571500" lvl="0" indent="-342900" algn="l" rtl="0">
              <a:lnSpc>
                <a:spcPct val="100000"/>
              </a:lnSpc>
              <a:spcBef>
                <a:spcPts val="400"/>
              </a:spcBef>
              <a:spcAft>
                <a:spcPts val="0"/>
              </a:spcAft>
              <a:buSzPts val="1400"/>
              <a:buFont typeface="Arial"/>
              <a:buChar char="•"/>
            </a:pPr>
            <a:r>
              <a:rPr lang="de-DE"/>
              <a:t>Coherence</a:t>
            </a:r>
            <a:endParaRPr/>
          </a:p>
          <a:p>
            <a:pPr marL="228600" lvl="0" indent="0" algn="l" rtl="0">
              <a:lnSpc>
                <a:spcPct val="150000"/>
              </a:lnSpc>
              <a:spcBef>
                <a:spcPts val="400"/>
              </a:spcBef>
              <a:spcAft>
                <a:spcPts val="0"/>
              </a:spcAft>
              <a:buSzPts val="14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9"/>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17</a:t>
            </a:fld>
            <a:endParaRPr sz="800">
              <a:solidFill>
                <a:srgbClr val="808080"/>
              </a:solidFill>
            </a:endParaRPr>
          </a:p>
        </p:txBody>
      </p:sp>
      <p:sp>
        <p:nvSpPr>
          <p:cNvPr id="289" name="Google Shape;289;p19"/>
          <p:cNvSpPr/>
          <p:nvPr/>
        </p:nvSpPr>
        <p:spPr>
          <a:xfrm>
            <a:off x="0" y="2592388"/>
            <a:ext cx="9144000" cy="457200"/>
          </a:xfrm>
          <a:prstGeom prst="rect">
            <a:avLst/>
          </a:prstGeom>
          <a:solidFill>
            <a:srgbClr val="2D5E5D"/>
          </a:solidFill>
          <a:ln>
            <a:noFill/>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290" name="Google Shape;290;p19"/>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Agenda</a:t>
            </a:r>
            <a:endParaRPr/>
          </a:p>
        </p:txBody>
      </p:sp>
      <p:sp>
        <p:nvSpPr>
          <p:cNvPr id="291" name="Google Shape;291;p19"/>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indent="-341313">
              <a:lnSpc>
                <a:spcPct val="150000"/>
              </a:lnSpc>
              <a:buSzPts val="2000"/>
              <a:buFont typeface="Arial"/>
              <a:buChar char="•"/>
            </a:pPr>
            <a:r>
              <a:rPr lang="de-DE" sz="2000"/>
              <a:t>Goals</a:t>
            </a:r>
            <a:endParaRPr/>
          </a:p>
          <a:p>
            <a:pPr marL="341313" indent="-341313">
              <a:lnSpc>
                <a:spcPct val="150000"/>
              </a:lnSpc>
              <a:spcBef>
                <a:spcPts val="400"/>
              </a:spcBef>
              <a:buSzPts val="2000"/>
              <a:buFont typeface="Arial"/>
              <a:buChar char="•"/>
            </a:pPr>
            <a:r>
              <a:rPr lang="de-DE" sz="2000"/>
              <a:t>Orga</a:t>
            </a:r>
            <a:endParaRPr sz="2000"/>
          </a:p>
          <a:p>
            <a:pPr marL="341313" indent="-341313">
              <a:lnSpc>
                <a:spcPct val="150000"/>
              </a:lnSpc>
              <a:spcBef>
                <a:spcPts val="400"/>
              </a:spcBef>
              <a:buSzPts val="2000"/>
              <a:buFont typeface="Arial"/>
              <a:buChar char="•"/>
            </a:pPr>
            <a:r>
              <a:rPr lang="de-DE" sz="2000">
                <a:solidFill>
                  <a:srgbClr val="FFFFFF"/>
                </a:solidFill>
              </a:rPr>
              <a:t>How to write a research paper</a:t>
            </a:r>
            <a:endParaRPr>
              <a:solidFill>
                <a:srgbClr val="FFFFFF"/>
              </a:solidFill>
            </a:endParaRPr>
          </a:p>
          <a:p>
            <a:pPr marL="341313" indent="-341313">
              <a:lnSpc>
                <a:spcPct val="150000"/>
              </a:lnSpc>
              <a:spcBef>
                <a:spcPts val="400"/>
              </a:spcBef>
              <a:buSzPts val="2000"/>
              <a:buFont typeface="Arial"/>
              <a:buChar char="•"/>
            </a:pPr>
            <a:r>
              <a:rPr lang="de-DE" sz="2000"/>
              <a:t>Scientific literature review</a:t>
            </a:r>
            <a:endParaRPr/>
          </a:p>
          <a:p>
            <a:pPr marL="341313" indent="-341313">
              <a:lnSpc>
                <a:spcPct val="150000"/>
              </a:lnSpc>
              <a:spcBef>
                <a:spcPts val="400"/>
              </a:spcBef>
              <a:buSzPts val="2000"/>
              <a:buFont typeface="Arial"/>
              <a:buChar char="•"/>
            </a:pPr>
            <a:r>
              <a:rPr lang="de-DE" sz="2000"/>
              <a:t>Topic assignment</a:t>
            </a:r>
            <a:endParaRPr/>
          </a:p>
        </p:txBody>
      </p:sp>
      <p:sp>
        <p:nvSpPr>
          <p:cNvPr id="292" name="Google Shape;292;p1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17</a:t>
            </a:fld>
            <a:endParaRPr/>
          </a:p>
        </p:txBody>
      </p:sp>
    </p:spTree>
    <p:extLst>
      <p:ext uri="{BB962C8B-B14F-4D97-AF65-F5344CB8AC3E}">
        <p14:creationId xmlns:p14="http://schemas.microsoft.com/office/powerpoint/2010/main" val="1791159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723d91694e_35_6"/>
          <p:cNvSpPr txBox="1">
            <a:spLocks noGrp="1"/>
          </p:cNvSpPr>
          <p:nvPr>
            <p:ph type="title"/>
          </p:nvPr>
        </p:nvSpPr>
        <p:spPr>
          <a:xfrm>
            <a:off x="457200" y="171450"/>
            <a:ext cx="8228100" cy="1141500"/>
          </a:xfrm>
          <a:prstGeom prst="rect">
            <a:avLst/>
          </a:prstGeom>
          <a:noFill/>
          <a:ln>
            <a:noFill/>
          </a:ln>
        </p:spPr>
        <p:txBody>
          <a:bodyPr spcFirstLastPara="1" wrap="square" lIns="45700" tIns="46800" rIns="45700" bIns="46800" anchor="ctr" anchorCtr="0">
            <a:noAutofit/>
          </a:bodyPr>
          <a:lstStyle/>
          <a:p>
            <a:pPr lvl="0"/>
            <a:r>
              <a:rPr lang="de-DE" dirty="0" smtClean="0"/>
              <a:t>Abstract Assessment</a:t>
            </a:r>
            <a:endParaRPr dirty="0"/>
          </a:p>
        </p:txBody>
      </p:sp>
      <p:sp>
        <p:nvSpPr>
          <p:cNvPr id="298" name="Google Shape;298;g723d91694e_35_6"/>
          <p:cNvSpPr txBox="1">
            <a:spLocks noGrp="1"/>
          </p:cNvSpPr>
          <p:nvPr>
            <p:ph type="body" idx="1"/>
          </p:nvPr>
        </p:nvSpPr>
        <p:spPr>
          <a:xfrm>
            <a:off x="457200" y="1339311"/>
            <a:ext cx="8228100" cy="4913231"/>
          </a:xfrm>
          <a:prstGeom prst="rect">
            <a:avLst/>
          </a:prstGeom>
          <a:noFill/>
          <a:ln>
            <a:noFill/>
          </a:ln>
        </p:spPr>
        <p:txBody>
          <a:bodyPr spcFirstLastPara="1" wrap="square" lIns="45700" tIns="46800" rIns="45700" bIns="46800" anchor="t" anchorCtr="0">
            <a:noAutofit/>
          </a:bodyPr>
          <a:lstStyle/>
          <a:p>
            <a:pPr marL="0" indent="0">
              <a:lnSpc>
                <a:spcPct val="93847"/>
              </a:lnSpc>
              <a:spcBef>
                <a:spcPts val="0"/>
              </a:spcBef>
            </a:pPr>
            <a:r>
              <a:rPr lang="de-DE" dirty="0">
                <a:solidFill>
                  <a:schemeClr val="dk1"/>
                </a:solidFill>
              </a:rPr>
              <a:t>Reading </a:t>
            </a:r>
            <a:r>
              <a:rPr lang="de-DE" dirty="0" smtClean="0">
                <a:solidFill>
                  <a:schemeClr val="dk1"/>
                </a:solidFill>
              </a:rPr>
              <a:t>Material </a:t>
            </a:r>
            <a:r>
              <a:rPr lang="de-DE" dirty="0" err="1" smtClean="0">
                <a:solidFill>
                  <a:schemeClr val="dk1"/>
                </a:solidFill>
                <a:hlinkClick r:id="rId3"/>
              </a:rPr>
              <a:t>here</a:t>
            </a:r>
            <a:r>
              <a:rPr lang="de-DE" dirty="0" smtClean="0">
                <a:solidFill>
                  <a:schemeClr val="dk1"/>
                </a:solidFill>
                <a:hlinkClick r:id="rId3"/>
              </a:rPr>
              <a:t> </a:t>
            </a:r>
            <a:endParaRPr lang="de-DE" dirty="0" smtClean="0">
              <a:solidFill>
                <a:schemeClr val="dk1"/>
              </a:solidFill>
            </a:endParaRPr>
          </a:p>
          <a:p>
            <a:pPr marL="0" indent="0">
              <a:lnSpc>
                <a:spcPct val="93847"/>
              </a:lnSpc>
              <a:spcBef>
                <a:spcPts val="0"/>
              </a:spcBef>
            </a:pPr>
            <a:r>
              <a:rPr lang="de-DE" sz="1600" i="1" dirty="0" smtClean="0">
                <a:solidFill>
                  <a:schemeClr val="dk1"/>
                </a:solidFill>
              </a:rPr>
              <a:t>Research </a:t>
            </a:r>
            <a:r>
              <a:rPr lang="de-DE" sz="1600" i="1" dirty="0">
                <a:solidFill>
                  <a:schemeClr val="dk1"/>
                </a:solidFill>
              </a:rPr>
              <a:t>Through Design </a:t>
            </a:r>
            <a:r>
              <a:rPr lang="de-DE" sz="1600" i="1" dirty="0" err="1">
                <a:solidFill>
                  <a:schemeClr val="dk1"/>
                </a:solidFill>
              </a:rPr>
              <a:t>as</a:t>
            </a:r>
            <a:r>
              <a:rPr lang="de-DE" sz="1600" i="1" dirty="0">
                <a:solidFill>
                  <a:schemeClr val="dk1"/>
                </a:solidFill>
              </a:rPr>
              <a:t> a </a:t>
            </a:r>
            <a:r>
              <a:rPr lang="de-DE" sz="1600" i="1" dirty="0" err="1">
                <a:solidFill>
                  <a:schemeClr val="dk1"/>
                </a:solidFill>
              </a:rPr>
              <a:t>Method</a:t>
            </a:r>
            <a:r>
              <a:rPr lang="de-DE" sz="1600" i="1" dirty="0">
                <a:solidFill>
                  <a:schemeClr val="dk1"/>
                </a:solidFill>
              </a:rPr>
              <a:t> </a:t>
            </a:r>
            <a:r>
              <a:rPr lang="de-DE" sz="1600" i="1" dirty="0" err="1">
                <a:solidFill>
                  <a:schemeClr val="dk1"/>
                </a:solidFill>
              </a:rPr>
              <a:t>for</a:t>
            </a:r>
            <a:r>
              <a:rPr lang="de-DE" sz="1600" i="1" dirty="0">
                <a:solidFill>
                  <a:schemeClr val="dk1"/>
                </a:solidFill>
              </a:rPr>
              <a:t> </a:t>
            </a:r>
            <a:r>
              <a:rPr lang="de-DE" sz="1600" i="1" dirty="0" smtClean="0">
                <a:solidFill>
                  <a:schemeClr val="dk1"/>
                </a:solidFill>
              </a:rPr>
              <a:t>Interaction Design </a:t>
            </a:r>
            <a:r>
              <a:rPr lang="de-DE" sz="1600" i="1" dirty="0">
                <a:solidFill>
                  <a:schemeClr val="dk1"/>
                </a:solidFill>
              </a:rPr>
              <a:t>Research in HCI</a:t>
            </a:r>
            <a:endParaRPr sz="1600" i="1" dirty="0"/>
          </a:p>
          <a:p>
            <a:pPr marL="0" lvl="0" indent="0" algn="l" rtl="0">
              <a:lnSpc>
                <a:spcPct val="100000"/>
              </a:lnSpc>
              <a:spcBef>
                <a:spcPts val="0"/>
              </a:spcBef>
              <a:spcAft>
                <a:spcPts val="0"/>
              </a:spcAft>
              <a:buSzPts val="1400"/>
              <a:buNone/>
            </a:pPr>
            <a:endParaRPr dirty="0">
              <a:solidFill>
                <a:schemeClr val="dk1"/>
              </a:solidFill>
            </a:endParaRPr>
          </a:p>
          <a:p>
            <a:pPr marL="0" lvl="0" indent="0" algn="l" rtl="0">
              <a:lnSpc>
                <a:spcPct val="100000"/>
              </a:lnSpc>
              <a:spcBef>
                <a:spcPts val="0"/>
              </a:spcBef>
              <a:spcAft>
                <a:spcPts val="0"/>
              </a:spcAft>
              <a:buSzPts val="1400"/>
              <a:buNone/>
            </a:pPr>
            <a:r>
              <a:rPr lang="de-DE" dirty="0" smtClean="0">
                <a:solidFill>
                  <a:schemeClr val="dk1"/>
                </a:solidFill>
              </a:rPr>
              <a:t>8 </a:t>
            </a:r>
            <a:r>
              <a:rPr lang="de-DE" dirty="0" err="1" smtClean="0">
                <a:solidFill>
                  <a:schemeClr val="dk1"/>
                </a:solidFill>
              </a:rPr>
              <a:t>mins</a:t>
            </a:r>
            <a:r>
              <a:rPr lang="de-DE" dirty="0" smtClean="0">
                <a:solidFill>
                  <a:schemeClr val="dk1"/>
                </a:solidFill>
              </a:rPr>
              <a:t> ~150 </a:t>
            </a:r>
            <a:r>
              <a:rPr lang="de-DE" dirty="0" err="1" smtClean="0">
                <a:solidFill>
                  <a:schemeClr val="dk1"/>
                </a:solidFill>
              </a:rPr>
              <a:t>words</a:t>
            </a:r>
            <a:r>
              <a:rPr lang="de-DE" dirty="0" smtClean="0">
                <a:solidFill>
                  <a:schemeClr val="dk1"/>
                </a:solidFill>
              </a:rPr>
              <a:t>: </a:t>
            </a:r>
            <a:endParaRPr dirty="0">
              <a:solidFill>
                <a:schemeClr val="dk1"/>
              </a:solidFill>
            </a:endParaRPr>
          </a:p>
          <a:p>
            <a:pPr marL="0" lvl="0" indent="0" algn="l" rtl="0">
              <a:lnSpc>
                <a:spcPct val="100000"/>
              </a:lnSpc>
              <a:spcBef>
                <a:spcPts val="0"/>
              </a:spcBef>
              <a:spcAft>
                <a:spcPts val="0"/>
              </a:spcAft>
              <a:buSzPts val="1400"/>
              <a:buNone/>
            </a:pPr>
            <a:r>
              <a:rPr lang="de-DE" sz="1600" i="1" dirty="0" err="1">
                <a:solidFill>
                  <a:schemeClr val="dk1"/>
                </a:solidFill>
              </a:rPr>
              <a:t>Get</a:t>
            </a:r>
            <a:r>
              <a:rPr lang="de-DE" sz="1600" i="1" dirty="0">
                <a:solidFill>
                  <a:schemeClr val="dk1"/>
                </a:solidFill>
              </a:rPr>
              <a:t> </a:t>
            </a:r>
            <a:r>
              <a:rPr lang="de-DE" sz="1600" i="1" dirty="0" err="1" smtClean="0">
                <a:solidFill>
                  <a:schemeClr val="dk1"/>
                </a:solidFill>
              </a:rPr>
              <a:t>markers</a:t>
            </a:r>
            <a:r>
              <a:rPr lang="de-DE" sz="1600" i="1" dirty="0" smtClean="0">
                <a:solidFill>
                  <a:schemeClr val="dk1"/>
                </a:solidFill>
              </a:rPr>
              <a:t> </a:t>
            </a:r>
            <a:r>
              <a:rPr lang="de-DE" sz="1600" i="1" dirty="0" err="1">
                <a:solidFill>
                  <a:schemeClr val="dk1"/>
                </a:solidFill>
              </a:rPr>
              <a:t>with</a:t>
            </a:r>
            <a:r>
              <a:rPr lang="de-DE" sz="1600" i="1" dirty="0">
                <a:solidFill>
                  <a:schemeClr val="dk1"/>
                </a:solidFill>
              </a:rPr>
              <a:t> different </a:t>
            </a:r>
            <a:r>
              <a:rPr lang="de-DE" sz="1600" i="1" dirty="0" err="1">
                <a:solidFill>
                  <a:schemeClr val="dk1"/>
                </a:solidFill>
              </a:rPr>
              <a:t>colors</a:t>
            </a:r>
            <a:r>
              <a:rPr lang="de-DE" sz="1600" i="1" dirty="0">
                <a:solidFill>
                  <a:schemeClr val="dk1"/>
                </a:solidFill>
              </a:rPr>
              <a:t>. Chose </a:t>
            </a:r>
            <a:r>
              <a:rPr lang="de-DE" sz="1600" i="1" dirty="0" err="1">
                <a:solidFill>
                  <a:schemeClr val="dk1"/>
                </a:solidFill>
              </a:rPr>
              <a:t>for</a:t>
            </a:r>
            <a:r>
              <a:rPr lang="de-DE" sz="1600" i="1" dirty="0">
                <a:solidFill>
                  <a:schemeClr val="dk1"/>
                </a:solidFill>
              </a:rPr>
              <a:t> </a:t>
            </a:r>
            <a:r>
              <a:rPr lang="de-DE" sz="1600" i="1" dirty="0" err="1">
                <a:solidFill>
                  <a:schemeClr val="dk1"/>
                </a:solidFill>
              </a:rPr>
              <a:t>each</a:t>
            </a:r>
            <a:r>
              <a:rPr lang="de-DE" sz="1600" i="1" dirty="0">
                <a:solidFill>
                  <a:schemeClr val="dk1"/>
                </a:solidFill>
              </a:rPr>
              <a:t> </a:t>
            </a:r>
            <a:r>
              <a:rPr lang="de-DE" sz="1600" i="1" dirty="0" err="1">
                <a:solidFill>
                  <a:schemeClr val="dk1"/>
                </a:solidFill>
              </a:rPr>
              <a:t>number</a:t>
            </a:r>
            <a:r>
              <a:rPr lang="de-DE" sz="1600" i="1" dirty="0">
                <a:solidFill>
                  <a:schemeClr val="dk1"/>
                </a:solidFill>
              </a:rPr>
              <a:t> a </a:t>
            </a:r>
            <a:r>
              <a:rPr lang="de-DE" sz="1600" i="1" dirty="0" err="1">
                <a:solidFill>
                  <a:schemeClr val="dk1"/>
                </a:solidFill>
              </a:rPr>
              <a:t>color</a:t>
            </a:r>
            <a:r>
              <a:rPr lang="de-DE" sz="1600" i="1" dirty="0">
                <a:solidFill>
                  <a:schemeClr val="dk1"/>
                </a:solidFill>
              </a:rPr>
              <a:t>. Color </a:t>
            </a:r>
            <a:r>
              <a:rPr lang="de-DE" sz="1600" i="1" dirty="0" err="1">
                <a:solidFill>
                  <a:schemeClr val="dk1"/>
                </a:solidFill>
              </a:rPr>
              <a:t>each</a:t>
            </a:r>
            <a:r>
              <a:rPr lang="de-DE" sz="1600" i="1" dirty="0">
                <a:solidFill>
                  <a:schemeClr val="dk1"/>
                </a:solidFill>
              </a:rPr>
              <a:t> </a:t>
            </a:r>
            <a:r>
              <a:rPr lang="de-DE" sz="1600" i="1" dirty="0" err="1">
                <a:solidFill>
                  <a:schemeClr val="dk1"/>
                </a:solidFill>
              </a:rPr>
              <a:t>sentence</a:t>
            </a:r>
            <a:r>
              <a:rPr lang="de-DE" sz="1600" i="1" dirty="0">
                <a:solidFill>
                  <a:schemeClr val="dk1"/>
                </a:solidFill>
              </a:rPr>
              <a:t> in </a:t>
            </a:r>
            <a:r>
              <a:rPr lang="de-DE" sz="1600" i="1" dirty="0" err="1">
                <a:solidFill>
                  <a:schemeClr val="dk1"/>
                </a:solidFill>
              </a:rPr>
              <a:t>the</a:t>
            </a:r>
            <a:r>
              <a:rPr lang="de-DE" sz="1600" i="1" dirty="0">
                <a:solidFill>
                  <a:schemeClr val="dk1"/>
                </a:solidFill>
              </a:rPr>
              <a:t> </a:t>
            </a:r>
            <a:r>
              <a:rPr lang="de-DE" sz="1600" i="1" dirty="0" err="1">
                <a:solidFill>
                  <a:schemeClr val="dk1"/>
                </a:solidFill>
              </a:rPr>
              <a:t>abstract</a:t>
            </a:r>
            <a:r>
              <a:rPr lang="de-DE" sz="1600" i="1" dirty="0">
                <a:solidFill>
                  <a:schemeClr val="dk1"/>
                </a:solidFill>
              </a:rPr>
              <a:t> </a:t>
            </a:r>
            <a:r>
              <a:rPr lang="de-DE" sz="1600" i="1" dirty="0" err="1" smtClean="0">
                <a:solidFill>
                  <a:schemeClr val="dk1"/>
                </a:solidFill>
              </a:rPr>
              <a:t>according</a:t>
            </a:r>
            <a:r>
              <a:rPr lang="de-DE" sz="1600" i="1" dirty="0" smtClean="0">
                <a:solidFill>
                  <a:schemeClr val="dk1"/>
                </a:solidFill>
              </a:rPr>
              <a:t> </a:t>
            </a:r>
            <a:r>
              <a:rPr lang="de-DE" sz="1600" i="1" dirty="0" err="1">
                <a:solidFill>
                  <a:schemeClr val="dk1"/>
                </a:solidFill>
              </a:rPr>
              <a:t>to</a:t>
            </a:r>
            <a:r>
              <a:rPr lang="de-DE" sz="1600" i="1" dirty="0">
                <a:solidFill>
                  <a:schemeClr val="dk1"/>
                </a:solidFill>
              </a:rPr>
              <a:t> </a:t>
            </a:r>
            <a:r>
              <a:rPr lang="de-DE" sz="1600" i="1" dirty="0" err="1">
                <a:solidFill>
                  <a:schemeClr val="dk1"/>
                </a:solidFill>
              </a:rPr>
              <a:t>which</a:t>
            </a:r>
            <a:r>
              <a:rPr lang="de-DE" sz="1600" i="1" dirty="0">
                <a:solidFill>
                  <a:schemeClr val="dk1"/>
                </a:solidFill>
              </a:rPr>
              <a:t> </a:t>
            </a:r>
            <a:r>
              <a:rPr lang="de-DE" sz="1600" i="1" dirty="0" err="1">
                <a:solidFill>
                  <a:schemeClr val="dk1"/>
                </a:solidFill>
              </a:rPr>
              <a:t>category</a:t>
            </a:r>
            <a:r>
              <a:rPr lang="de-DE" sz="1600" i="1" dirty="0">
                <a:solidFill>
                  <a:schemeClr val="dk1"/>
                </a:solidFill>
              </a:rPr>
              <a:t> (</a:t>
            </a:r>
            <a:r>
              <a:rPr lang="de-DE" sz="1600" i="1" dirty="0" err="1">
                <a:solidFill>
                  <a:schemeClr val="dk1"/>
                </a:solidFill>
              </a:rPr>
              <a:t>number</a:t>
            </a:r>
            <a:r>
              <a:rPr lang="de-DE" sz="1600" i="1" dirty="0">
                <a:solidFill>
                  <a:schemeClr val="dk1"/>
                </a:solidFill>
              </a:rPr>
              <a:t>) </a:t>
            </a:r>
            <a:r>
              <a:rPr lang="de-DE" sz="1600" i="1" dirty="0" err="1">
                <a:solidFill>
                  <a:schemeClr val="dk1"/>
                </a:solidFill>
              </a:rPr>
              <a:t>it</a:t>
            </a:r>
            <a:r>
              <a:rPr lang="de-DE" sz="1600" i="1" dirty="0">
                <a:solidFill>
                  <a:schemeClr val="dk1"/>
                </a:solidFill>
              </a:rPr>
              <a:t> </a:t>
            </a:r>
            <a:r>
              <a:rPr lang="de-DE" sz="1600" i="1" dirty="0" err="1" smtClean="0">
                <a:solidFill>
                  <a:schemeClr val="dk1"/>
                </a:solidFill>
              </a:rPr>
              <a:t>belongs</a:t>
            </a:r>
            <a:r>
              <a:rPr lang="de-DE" sz="1600" i="1" dirty="0" smtClean="0">
                <a:solidFill>
                  <a:schemeClr val="dk1"/>
                </a:solidFill>
              </a:rPr>
              <a:t>.</a:t>
            </a:r>
            <a:endParaRPr sz="1600" i="1" dirty="0" smtClean="0">
              <a:solidFill>
                <a:schemeClr val="dk1"/>
              </a:solidFill>
            </a:endParaRPr>
          </a:p>
          <a:p>
            <a:pPr lvl="0" indent="-457200">
              <a:lnSpc>
                <a:spcPct val="115000"/>
              </a:lnSpc>
              <a:spcBef>
                <a:spcPts val="1200"/>
              </a:spcBef>
              <a:buClr>
                <a:schemeClr val="dk1"/>
              </a:buClr>
              <a:buSzPct val="100000"/>
              <a:buFont typeface="+mj-lt"/>
              <a:buAutoNum type="arabicPeriod"/>
            </a:pPr>
            <a:r>
              <a:rPr lang="en-US" dirty="0" smtClean="0">
                <a:solidFill>
                  <a:schemeClr val="dk1"/>
                </a:solidFill>
              </a:rPr>
              <a:t>What </a:t>
            </a:r>
            <a:r>
              <a:rPr lang="en-US" dirty="0">
                <a:solidFill>
                  <a:schemeClr val="dk1"/>
                </a:solidFill>
              </a:rPr>
              <a:t>is the specific problem addressed?</a:t>
            </a:r>
          </a:p>
          <a:p>
            <a:pPr lvl="0" indent="-457200">
              <a:lnSpc>
                <a:spcPct val="115000"/>
              </a:lnSpc>
              <a:spcBef>
                <a:spcPts val="1200"/>
              </a:spcBef>
              <a:buClr>
                <a:schemeClr val="dk1"/>
              </a:buClr>
              <a:buSzPct val="100000"/>
              <a:buFont typeface="+mj-lt"/>
              <a:buAutoNum type="arabicPeriod"/>
            </a:pPr>
            <a:r>
              <a:rPr lang="en-US" dirty="0">
                <a:solidFill>
                  <a:schemeClr val="dk1"/>
                </a:solidFill>
              </a:rPr>
              <a:t>What have you done?</a:t>
            </a:r>
          </a:p>
          <a:p>
            <a:pPr lvl="0" indent="-457200">
              <a:lnSpc>
                <a:spcPct val="115000"/>
              </a:lnSpc>
              <a:spcBef>
                <a:spcPts val="1200"/>
              </a:spcBef>
              <a:buClr>
                <a:schemeClr val="dk1"/>
              </a:buClr>
              <a:buSzPct val="100000"/>
              <a:buFont typeface="+mj-lt"/>
              <a:buAutoNum type="arabicPeriod"/>
            </a:pPr>
            <a:r>
              <a:rPr lang="en-US" dirty="0">
                <a:solidFill>
                  <a:schemeClr val="dk1"/>
                </a:solidFill>
              </a:rPr>
              <a:t>What did you find out? </a:t>
            </a:r>
            <a:r>
              <a:rPr lang="en-US" dirty="0" smtClean="0">
                <a:solidFill>
                  <a:schemeClr val="dk1"/>
                </a:solidFill>
              </a:rPr>
              <a:t>What </a:t>
            </a:r>
            <a:r>
              <a:rPr lang="en-US" dirty="0">
                <a:solidFill>
                  <a:schemeClr val="dk1"/>
                </a:solidFill>
              </a:rPr>
              <a:t>are the concrete results?</a:t>
            </a:r>
          </a:p>
          <a:p>
            <a:pPr lvl="0" indent="-457200">
              <a:lnSpc>
                <a:spcPct val="115000"/>
              </a:lnSpc>
              <a:spcBef>
                <a:spcPts val="1200"/>
              </a:spcBef>
              <a:buClr>
                <a:schemeClr val="dk1"/>
              </a:buClr>
              <a:buSzPct val="100000"/>
              <a:buFont typeface="+mj-lt"/>
              <a:buAutoNum type="arabicPeriod"/>
            </a:pPr>
            <a:r>
              <a:rPr lang="en-US" dirty="0">
                <a:solidFill>
                  <a:schemeClr val="dk1"/>
                </a:solidFill>
              </a:rPr>
              <a:t>What are the implications on a larger scale? How does it change the bigger picture?</a:t>
            </a:r>
          </a:p>
        </p:txBody>
      </p:sp>
      <p:sp>
        <p:nvSpPr>
          <p:cNvPr id="299" name="Google Shape;299;g723d91694e_35_6"/>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18</a:t>
            </a:fld>
            <a:endParaRPr/>
          </a:p>
        </p:txBody>
      </p:sp>
      <p:sp>
        <p:nvSpPr>
          <p:cNvPr id="2" name="Rectangle 1"/>
          <p:cNvSpPr/>
          <p:nvPr/>
        </p:nvSpPr>
        <p:spPr>
          <a:xfrm>
            <a:off x="2287294" y="6222085"/>
            <a:ext cx="6398006" cy="246221"/>
          </a:xfrm>
          <a:prstGeom prst="rect">
            <a:avLst/>
          </a:prstGeom>
        </p:spPr>
        <p:txBody>
          <a:bodyPr wrap="square">
            <a:spAutoFit/>
          </a:bodyPr>
          <a:lstStyle/>
          <a:p>
            <a:pPr algn="r"/>
            <a:r>
              <a:rPr lang="en-US" sz="1000" dirty="0">
                <a:hlinkClick r:id="rId4"/>
              </a:rPr>
              <a:t>https://www.hcilab.org/wp-content/uploads/2018/03/ws18-albrecht_abstract-template.pdf</a:t>
            </a:r>
            <a:endParaRPr lang="en-US" sz="1000" dirty="0"/>
          </a:p>
        </p:txBody>
      </p:sp>
    </p:spTree>
    <p:extLst>
      <p:ext uri="{BB962C8B-B14F-4D97-AF65-F5344CB8AC3E}">
        <p14:creationId xmlns:p14="http://schemas.microsoft.com/office/powerpoint/2010/main" val="1657360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3"/>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p>
            <a:pPr lvl="0"/>
            <a:r>
              <a:rPr lang="de-DE" dirty="0" err="1"/>
              <a:t>Discussion</a:t>
            </a:r>
            <a:r>
              <a:rPr lang="de-DE" dirty="0"/>
              <a:t> </a:t>
            </a:r>
            <a:r>
              <a:rPr lang="de-DE" dirty="0" smtClean="0"/>
              <a:t>- Abstract</a:t>
            </a:r>
            <a:endParaRPr dirty="0"/>
          </a:p>
        </p:txBody>
      </p:sp>
      <p:sp>
        <p:nvSpPr>
          <p:cNvPr id="306" name="Google Shape;306;p53"/>
          <p:cNvSpPr txBox="1">
            <a:spLocks noGrp="1"/>
          </p:cNvSpPr>
          <p:nvPr>
            <p:ph type="body" idx="1"/>
          </p:nvPr>
        </p:nvSpPr>
        <p:spPr>
          <a:xfrm>
            <a:off x="457200" y="1049438"/>
            <a:ext cx="8228013" cy="4600575"/>
          </a:xfrm>
          <a:prstGeom prst="rect">
            <a:avLst/>
          </a:prstGeom>
          <a:noFill/>
          <a:ln>
            <a:noFill/>
          </a:ln>
        </p:spPr>
        <p:txBody>
          <a:bodyPr spcFirstLastPara="1" wrap="square" lIns="45700" tIns="46800" rIns="45700" bIns="46800" anchor="t" anchorCtr="0">
            <a:noAutofit/>
          </a:bodyPr>
          <a:lstStyle/>
          <a:p>
            <a:pPr marL="0" lvl="0" indent="0">
              <a:lnSpc>
                <a:spcPct val="115000"/>
              </a:lnSpc>
              <a:spcBef>
                <a:spcPts val="1200"/>
              </a:spcBef>
              <a:buSzPct val="100000"/>
            </a:pPr>
            <a:r>
              <a:rPr lang="en-US" i="1" dirty="0" smtClean="0">
                <a:solidFill>
                  <a:srgbClr val="000000"/>
                </a:solidFill>
              </a:rPr>
              <a:t>Raise hand, share your screen/ show the result on paper, etc.</a:t>
            </a:r>
          </a:p>
          <a:p>
            <a:pPr marL="0" lvl="0" indent="0">
              <a:lnSpc>
                <a:spcPct val="115000"/>
              </a:lnSpc>
              <a:spcBef>
                <a:spcPts val="1200"/>
              </a:spcBef>
              <a:buSzPct val="100000"/>
            </a:pPr>
            <a:endParaRPr lang="en-US" dirty="0" smtClean="0">
              <a:solidFill>
                <a:srgbClr val="000000"/>
              </a:solidFill>
            </a:endParaRPr>
          </a:p>
          <a:p>
            <a:pPr lvl="0" indent="-457200">
              <a:lnSpc>
                <a:spcPct val="115000"/>
              </a:lnSpc>
              <a:spcBef>
                <a:spcPts val="1200"/>
              </a:spcBef>
              <a:buSzPct val="100000"/>
              <a:buFont typeface="+mj-lt"/>
              <a:buAutoNum type="arabicPeriod"/>
            </a:pPr>
            <a:r>
              <a:rPr lang="en-US" dirty="0" smtClean="0">
                <a:solidFill>
                  <a:srgbClr val="000000"/>
                </a:solidFill>
              </a:rPr>
              <a:t>What </a:t>
            </a:r>
            <a:r>
              <a:rPr lang="en-US" dirty="0">
                <a:solidFill>
                  <a:srgbClr val="000000"/>
                </a:solidFill>
              </a:rPr>
              <a:t>is the specific problem addressed?</a:t>
            </a:r>
          </a:p>
          <a:p>
            <a:pPr lvl="0" indent="-457200">
              <a:lnSpc>
                <a:spcPct val="115000"/>
              </a:lnSpc>
              <a:spcBef>
                <a:spcPts val="1200"/>
              </a:spcBef>
              <a:buSzPct val="100000"/>
              <a:buFont typeface="+mj-lt"/>
              <a:buAutoNum type="arabicPeriod"/>
            </a:pPr>
            <a:r>
              <a:rPr lang="en-US" dirty="0">
                <a:solidFill>
                  <a:srgbClr val="000000"/>
                </a:solidFill>
              </a:rPr>
              <a:t>What have you done?</a:t>
            </a:r>
          </a:p>
          <a:p>
            <a:pPr lvl="0" indent="-457200">
              <a:lnSpc>
                <a:spcPct val="115000"/>
              </a:lnSpc>
              <a:spcBef>
                <a:spcPts val="1200"/>
              </a:spcBef>
              <a:buSzPct val="100000"/>
              <a:buFont typeface="+mj-lt"/>
              <a:buAutoNum type="arabicPeriod"/>
            </a:pPr>
            <a:r>
              <a:rPr lang="en-US" dirty="0">
                <a:solidFill>
                  <a:srgbClr val="000000"/>
                </a:solidFill>
              </a:rPr>
              <a:t>What did you find out? </a:t>
            </a:r>
          </a:p>
          <a:p>
            <a:pPr marL="457200" lvl="1" indent="0">
              <a:lnSpc>
                <a:spcPct val="115000"/>
              </a:lnSpc>
              <a:spcBef>
                <a:spcPts val="1200"/>
              </a:spcBef>
              <a:buSzPct val="100000"/>
            </a:pPr>
            <a:r>
              <a:rPr lang="en-US" dirty="0" smtClean="0">
                <a:solidFill>
                  <a:srgbClr val="000000"/>
                </a:solidFill>
              </a:rPr>
              <a:t>What </a:t>
            </a:r>
            <a:r>
              <a:rPr lang="en-US" dirty="0">
                <a:solidFill>
                  <a:srgbClr val="000000"/>
                </a:solidFill>
              </a:rPr>
              <a:t>are the concrete results?</a:t>
            </a:r>
          </a:p>
          <a:p>
            <a:pPr lvl="0" indent="-457200">
              <a:lnSpc>
                <a:spcPct val="115000"/>
              </a:lnSpc>
              <a:spcBef>
                <a:spcPts val="1200"/>
              </a:spcBef>
              <a:buSzPct val="100000"/>
              <a:buFont typeface="+mj-lt"/>
              <a:buAutoNum type="arabicPeriod"/>
            </a:pPr>
            <a:r>
              <a:rPr lang="en-US" dirty="0" smtClean="0">
                <a:solidFill>
                  <a:srgbClr val="000000"/>
                </a:solidFill>
              </a:rPr>
              <a:t>What are the implications on a </a:t>
            </a:r>
          </a:p>
          <a:p>
            <a:pPr marL="457200" lvl="1" indent="0">
              <a:lnSpc>
                <a:spcPct val="115000"/>
              </a:lnSpc>
              <a:spcBef>
                <a:spcPts val="1200"/>
              </a:spcBef>
              <a:buSzPct val="100000"/>
            </a:pPr>
            <a:r>
              <a:rPr lang="en-US" dirty="0" smtClean="0">
                <a:solidFill>
                  <a:srgbClr val="000000"/>
                </a:solidFill>
              </a:rPr>
              <a:t>larger scale? </a:t>
            </a:r>
          </a:p>
          <a:p>
            <a:pPr marL="457200" lvl="1" indent="0">
              <a:lnSpc>
                <a:spcPct val="115000"/>
              </a:lnSpc>
              <a:spcBef>
                <a:spcPts val="1200"/>
              </a:spcBef>
              <a:buSzPct val="100000"/>
            </a:pPr>
            <a:r>
              <a:rPr lang="en-US" dirty="0" smtClean="0">
                <a:solidFill>
                  <a:srgbClr val="000000"/>
                </a:solidFill>
              </a:rPr>
              <a:t>How does it change the bigger </a:t>
            </a:r>
          </a:p>
          <a:p>
            <a:pPr marL="457200" lvl="1" indent="0">
              <a:lnSpc>
                <a:spcPct val="115000"/>
              </a:lnSpc>
              <a:spcBef>
                <a:spcPts val="1200"/>
              </a:spcBef>
              <a:buSzPct val="100000"/>
            </a:pPr>
            <a:r>
              <a:rPr lang="en-US" dirty="0" smtClean="0">
                <a:solidFill>
                  <a:srgbClr val="000000"/>
                </a:solidFill>
              </a:rPr>
              <a:t>picture?</a:t>
            </a:r>
            <a:endParaRPr lang="en-US" dirty="0">
              <a:solidFill>
                <a:srgbClr val="000000"/>
              </a:solidFill>
            </a:endParaRPr>
          </a:p>
        </p:txBody>
      </p:sp>
      <p:sp>
        <p:nvSpPr>
          <p:cNvPr id="307" name="Google Shape;307;p53"/>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19</a:t>
            </a:fld>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5813" y="3102015"/>
            <a:ext cx="4268000" cy="2951544"/>
          </a:xfrm>
          <a:prstGeom prst="rect">
            <a:avLst/>
          </a:prstGeom>
          <a:ln>
            <a:solidFill>
              <a:srgbClr val="0070C0"/>
            </a:solidFill>
          </a:ln>
        </p:spPr>
      </p:pic>
      <p:grpSp>
        <p:nvGrpSpPr>
          <p:cNvPr id="3" name="Group 2"/>
          <p:cNvGrpSpPr/>
          <p:nvPr/>
        </p:nvGrpSpPr>
        <p:grpSpPr>
          <a:xfrm>
            <a:off x="4916205" y="3590330"/>
            <a:ext cx="3938428" cy="588008"/>
            <a:chOff x="4916205" y="3590330"/>
            <a:chExt cx="3938428" cy="588008"/>
          </a:xfrm>
        </p:grpSpPr>
        <p:sp>
          <p:nvSpPr>
            <p:cNvPr id="2" name="Freeform 1"/>
            <p:cNvSpPr/>
            <p:nvPr/>
          </p:nvSpPr>
          <p:spPr>
            <a:xfrm>
              <a:off x="4930816" y="3797787"/>
              <a:ext cx="3923817" cy="104804"/>
            </a:xfrm>
            <a:custGeom>
              <a:avLst/>
              <a:gdLst>
                <a:gd name="connsiteX0" fmla="*/ 0 w 1863524"/>
                <a:gd name="connsiteY0" fmla="*/ 11596 h 49774"/>
                <a:gd name="connsiteX1" fmla="*/ 46299 w 1863524"/>
                <a:gd name="connsiteY1" fmla="*/ 46320 h 49774"/>
                <a:gd name="connsiteX2" fmla="*/ 347240 w 1863524"/>
                <a:gd name="connsiteY2" fmla="*/ 23171 h 49774"/>
                <a:gd name="connsiteX3" fmla="*/ 474562 w 1863524"/>
                <a:gd name="connsiteY3" fmla="*/ 11596 h 49774"/>
                <a:gd name="connsiteX4" fmla="*/ 1863524 w 1863524"/>
                <a:gd name="connsiteY4" fmla="*/ 22 h 49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3524" h="49774">
                  <a:moveTo>
                    <a:pt x="0" y="11596"/>
                  </a:moveTo>
                  <a:cubicBezTo>
                    <a:pt x="15433" y="23171"/>
                    <a:pt x="27080" y="44649"/>
                    <a:pt x="46299" y="46320"/>
                  </a:cubicBezTo>
                  <a:cubicBezTo>
                    <a:pt x="185565" y="58430"/>
                    <a:pt x="233647" y="35793"/>
                    <a:pt x="347240" y="23171"/>
                  </a:cubicBezTo>
                  <a:cubicBezTo>
                    <a:pt x="389595" y="18465"/>
                    <a:pt x="431954" y="12408"/>
                    <a:pt x="474562" y="11596"/>
                  </a:cubicBezTo>
                  <a:cubicBezTo>
                    <a:pt x="1138228" y="-1045"/>
                    <a:pt x="1345000" y="22"/>
                    <a:pt x="1863524" y="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Freeform 6"/>
            <p:cNvSpPr/>
            <p:nvPr/>
          </p:nvSpPr>
          <p:spPr>
            <a:xfrm>
              <a:off x="4930816" y="3958520"/>
              <a:ext cx="3679784" cy="45719"/>
            </a:xfrm>
            <a:custGeom>
              <a:avLst/>
              <a:gdLst>
                <a:gd name="connsiteX0" fmla="*/ 0 w 1863524"/>
                <a:gd name="connsiteY0" fmla="*/ 11596 h 49774"/>
                <a:gd name="connsiteX1" fmla="*/ 46299 w 1863524"/>
                <a:gd name="connsiteY1" fmla="*/ 46320 h 49774"/>
                <a:gd name="connsiteX2" fmla="*/ 347240 w 1863524"/>
                <a:gd name="connsiteY2" fmla="*/ 23171 h 49774"/>
                <a:gd name="connsiteX3" fmla="*/ 474562 w 1863524"/>
                <a:gd name="connsiteY3" fmla="*/ 11596 h 49774"/>
                <a:gd name="connsiteX4" fmla="*/ 1863524 w 1863524"/>
                <a:gd name="connsiteY4" fmla="*/ 22 h 49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3524" h="49774">
                  <a:moveTo>
                    <a:pt x="0" y="11596"/>
                  </a:moveTo>
                  <a:cubicBezTo>
                    <a:pt x="15433" y="23171"/>
                    <a:pt x="27080" y="44649"/>
                    <a:pt x="46299" y="46320"/>
                  </a:cubicBezTo>
                  <a:cubicBezTo>
                    <a:pt x="185565" y="58430"/>
                    <a:pt x="233647" y="35793"/>
                    <a:pt x="347240" y="23171"/>
                  </a:cubicBezTo>
                  <a:cubicBezTo>
                    <a:pt x="389595" y="18465"/>
                    <a:pt x="431954" y="12408"/>
                    <a:pt x="474562" y="11596"/>
                  </a:cubicBezTo>
                  <a:cubicBezTo>
                    <a:pt x="1138228" y="-1045"/>
                    <a:pt x="1345000" y="22"/>
                    <a:pt x="1863524" y="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Freeform 8"/>
            <p:cNvSpPr/>
            <p:nvPr/>
          </p:nvSpPr>
          <p:spPr>
            <a:xfrm flipV="1">
              <a:off x="4930816" y="4128086"/>
              <a:ext cx="1979270" cy="50252"/>
            </a:xfrm>
            <a:custGeom>
              <a:avLst/>
              <a:gdLst>
                <a:gd name="connsiteX0" fmla="*/ 0 w 1863524"/>
                <a:gd name="connsiteY0" fmla="*/ 11596 h 49774"/>
                <a:gd name="connsiteX1" fmla="*/ 46299 w 1863524"/>
                <a:gd name="connsiteY1" fmla="*/ 46320 h 49774"/>
                <a:gd name="connsiteX2" fmla="*/ 347240 w 1863524"/>
                <a:gd name="connsiteY2" fmla="*/ 23171 h 49774"/>
                <a:gd name="connsiteX3" fmla="*/ 474562 w 1863524"/>
                <a:gd name="connsiteY3" fmla="*/ 11596 h 49774"/>
                <a:gd name="connsiteX4" fmla="*/ 1863524 w 1863524"/>
                <a:gd name="connsiteY4" fmla="*/ 22 h 49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3524" h="49774">
                  <a:moveTo>
                    <a:pt x="0" y="11596"/>
                  </a:moveTo>
                  <a:cubicBezTo>
                    <a:pt x="15433" y="23171"/>
                    <a:pt x="27080" y="44649"/>
                    <a:pt x="46299" y="46320"/>
                  </a:cubicBezTo>
                  <a:cubicBezTo>
                    <a:pt x="185565" y="58430"/>
                    <a:pt x="233647" y="35793"/>
                    <a:pt x="347240" y="23171"/>
                  </a:cubicBezTo>
                  <a:cubicBezTo>
                    <a:pt x="389595" y="18465"/>
                    <a:pt x="431954" y="12408"/>
                    <a:pt x="474562" y="11596"/>
                  </a:cubicBezTo>
                  <a:cubicBezTo>
                    <a:pt x="1138228" y="-1045"/>
                    <a:pt x="1345000" y="22"/>
                    <a:pt x="1863524" y="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6" name="Freeform 25"/>
            <p:cNvSpPr/>
            <p:nvPr/>
          </p:nvSpPr>
          <p:spPr>
            <a:xfrm>
              <a:off x="4916205" y="3590330"/>
              <a:ext cx="3923817" cy="104804"/>
            </a:xfrm>
            <a:custGeom>
              <a:avLst/>
              <a:gdLst>
                <a:gd name="connsiteX0" fmla="*/ 0 w 1863524"/>
                <a:gd name="connsiteY0" fmla="*/ 11596 h 49774"/>
                <a:gd name="connsiteX1" fmla="*/ 46299 w 1863524"/>
                <a:gd name="connsiteY1" fmla="*/ 46320 h 49774"/>
                <a:gd name="connsiteX2" fmla="*/ 347240 w 1863524"/>
                <a:gd name="connsiteY2" fmla="*/ 23171 h 49774"/>
                <a:gd name="connsiteX3" fmla="*/ 474562 w 1863524"/>
                <a:gd name="connsiteY3" fmla="*/ 11596 h 49774"/>
                <a:gd name="connsiteX4" fmla="*/ 1863524 w 1863524"/>
                <a:gd name="connsiteY4" fmla="*/ 22 h 49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3524" h="49774">
                  <a:moveTo>
                    <a:pt x="0" y="11596"/>
                  </a:moveTo>
                  <a:cubicBezTo>
                    <a:pt x="15433" y="23171"/>
                    <a:pt x="27080" y="44649"/>
                    <a:pt x="46299" y="46320"/>
                  </a:cubicBezTo>
                  <a:cubicBezTo>
                    <a:pt x="185565" y="58430"/>
                    <a:pt x="233647" y="35793"/>
                    <a:pt x="347240" y="23171"/>
                  </a:cubicBezTo>
                  <a:cubicBezTo>
                    <a:pt x="389595" y="18465"/>
                    <a:pt x="431954" y="12408"/>
                    <a:pt x="474562" y="11596"/>
                  </a:cubicBezTo>
                  <a:cubicBezTo>
                    <a:pt x="1138228" y="-1045"/>
                    <a:pt x="1345000" y="22"/>
                    <a:pt x="1863524" y="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6" name="Group 5"/>
          <p:cNvGrpSpPr/>
          <p:nvPr/>
        </p:nvGrpSpPr>
        <p:grpSpPr>
          <a:xfrm>
            <a:off x="4829396" y="4143710"/>
            <a:ext cx="3970117" cy="958334"/>
            <a:chOff x="4829396" y="4143710"/>
            <a:chExt cx="3970117" cy="958334"/>
          </a:xfrm>
        </p:grpSpPr>
        <p:sp>
          <p:nvSpPr>
            <p:cNvPr id="5" name="Freeform 4"/>
            <p:cNvSpPr/>
            <p:nvPr/>
          </p:nvSpPr>
          <p:spPr>
            <a:xfrm>
              <a:off x="6959138" y="4143710"/>
              <a:ext cx="1840375" cy="5328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Freeform 11"/>
            <p:cNvSpPr/>
            <p:nvPr/>
          </p:nvSpPr>
          <p:spPr>
            <a:xfrm flipV="1">
              <a:off x="4829396" y="4292970"/>
              <a:ext cx="3855817" cy="4571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flipV="1">
              <a:off x="4829396" y="4517558"/>
              <a:ext cx="3970117" cy="4571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Freeform 13"/>
            <p:cNvSpPr/>
            <p:nvPr/>
          </p:nvSpPr>
          <p:spPr>
            <a:xfrm flipV="1">
              <a:off x="4930816" y="4682353"/>
              <a:ext cx="3855817" cy="4571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Freeform 14"/>
            <p:cNvSpPr/>
            <p:nvPr/>
          </p:nvSpPr>
          <p:spPr>
            <a:xfrm flipV="1">
              <a:off x="4886545" y="4873085"/>
              <a:ext cx="3855817" cy="4571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Freeform 15"/>
            <p:cNvSpPr/>
            <p:nvPr/>
          </p:nvSpPr>
          <p:spPr>
            <a:xfrm flipV="1">
              <a:off x="4880107" y="5056325"/>
              <a:ext cx="2631864" cy="45719"/>
            </a:xfrm>
            <a:custGeom>
              <a:avLst/>
              <a:gdLst>
                <a:gd name="connsiteX0" fmla="*/ 0 w 1840375"/>
                <a:gd name="connsiteY0" fmla="*/ 0 h 53289"/>
                <a:gd name="connsiteX1" fmla="*/ 1632031 w 1840375"/>
                <a:gd name="connsiteY1" fmla="*/ 0 h 53289"/>
                <a:gd name="connsiteX2" fmla="*/ 1840375 w 1840375"/>
                <a:gd name="connsiteY2" fmla="*/ 0 h 53289"/>
              </a:gdLst>
              <a:ahLst/>
              <a:cxnLst>
                <a:cxn ang="0">
                  <a:pos x="connsiteX0" y="connsiteY0"/>
                </a:cxn>
                <a:cxn ang="0">
                  <a:pos x="connsiteX1" y="connsiteY1"/>
                </a:cxn>
                <a:cxn ang="0">
                  <a:pos x="connsiteX2" y="connsiteY2"/>
                </a:cxn>
              </a:cxnLst>
              <a:rect l="l" t="t" r="r" b="b"/>
              <a:pathLst>
                <a:path w="1840375" h="53289">
                  <a:moveTo>
                    <a:pt x="0" y="0"/>
                  </a:moveTo>
                  <a:cubicBezTo>
                    <a:pt x="572667" y="114526"/>
                    <a:pt x="31568" y="10392"/>
                    <a:pt x="1632031" y="0"/>
                  </a:cubicBezTo>
                  <a:lnTo>
                    <a:pt x="1840375" y="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17" name="Group 16"/>
          <p:cNvGrpSpPr/>
          <p:nvPr/>
        </p:nvGrpSpPr>
        <p:grpSpPr>
          <a:xfrm>
            <a:off x="4907666" y="5625296"/>
            <a:ext cx="3834696" cy="448041"/>
            <a:chOff x="4907666" y="5625296"/>
            <a:chExt cx="3834696" cy="448041"/>
          </a:xfrm>
        </p:grpSpPr>
        <p:sp>
          <p:nvSpPr>
            <p:cNvPr id="11" name="Freeform 10"/>
            <p:cNvSpPr/>
            <p:nvPr/>
          </p:nvSpPr>
          <p:spPr>
            <a:xfrm>
              <a:off x="4907666" y="5625296"/>
              <a:ext cx="3796496" cy="97964"/>
            </a:xfrm>
            <a:custGeom>
              <a:avLst/>
              <a:gdLst>
                <a:gd name="connsiteX0" fmla="*/ 0 w 3796496"/>
                <a:gd name="connsiteY0" fmla="*/ 34724 h 97964"/>
                <a:gd name="connsiteX1" fmla="*/ 1481559 w 3796496"/>
                <a:gd name="connsiteY1" fmla="*/ 57874 h 97964"/>
                <a:gd name="connsiteX2" fmla="*/ 1898248 w 3796496"/>
                <a:gd name="connsiteY2" fmla="*/ 46299 h 97964"/>
                <a:gd name="connsiteX3" fmla="*/ 2419109 w 3796496"/>
                <a:gd name="connsiteY3" fmla="*/ 34724 h 97964"/>
                <a:gd name="connsiteX4" fmla="*/ 2465407 w 3796496"/>
                <a:gd name="connsiteY4" fmla="*/ 23150 h 97964"/>
                <a:gd name="connsiteX5" fmla="*/ 2639028 w 3796496"/>
                <a:gd name="connsiteY5" fmla="*/ 0 h 97964"/>
                <a:gd name="connsiteX6" fmla="*/ 3796496 w 3796496"/>
                <a:gd name="connsiteY6" fmla="*/ 11575 h 97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96496" h="97964">
                  <a:moveTo>
                    <a:pt x="0" y="34724"/>
                  </a:moveTo>
                  <a:cubicBezTo>
                    <a:pt x="508893" y="161950"/>
                    <a:pt x="77204" y="57874"/>
                    <a:pt x="1481559" y="57874"/>
                  </a:cubicBezTo>
                  <a:cubicBezTo>
                    <a:pt x="1620509" y="57874"/>
                    <a:pt x="1759340" y="49729"/>
                    <a:pt x="1898248" y="46299"/>
                  </a:cubicBezTo>
                  <a:lnTo>
                    <a:pt x="2419109" y="34724"/>
                  </a:lnTo>
                  <a:cubicBezTo>
                    <a:pt x="2434542" y="30866"/>
                    <a:pt x="2449622" y="25123"/>
                    <a:pt x="2465407" y="23150"/>
                  </a:cubicBezTo>
                  <a:cubicBezTo>
                    <a:pt x="2646669" y="493"/>
                    <a:pt x="2552296" y="28911"/>
                    <a:pt x="2639028" y="0"/>
                  </a:cubicBezTo>
                  <a:cubicBezTo>
                    <a:pt x="3372038" y="16290"/>
                    <a:pt x="2986225" y="11575"/>
                    <a:pt x="3796496" y="11575"/>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Freeform 22"/>
            <p:cNvSpPr/>
            <p:nvPr/>
          </p:nvSpPr>
          <p:spPr>
            <a:xfrm>
              <a:off x="4916205" y="5753822"/>
              <a:ext cx="3796496" cy="97964"/>
            </a:xfrm>
            <a:custGeom>
              <a:avLst/>
              <a:gdLst>
                <a:gd name="connsiteX0" fmla="*/ 0 w 3796496"/>
                <a:gd name="connsiteY0" fmla="*/ 34724 h 97964"/>
                <a:gd name="connsiteX1" fmla="*/ 1481559 w 3796496"/>
                <a:gd name="connsiteY1" fmla="*/ 57874 h 97964"/>
                <a:gd name="connsiteX2" fmla="*/ 1898248 w 3796496"/>
                <a:gd name="connsiteY2" fmla="*/ 46299 h 97964"/>
                <a:gd name="connsiteX3" fmla="*/ 2419109 w 3796496"/>
                <a:gd name="connsiteY3" fmla="*/ 34724 h 97964"/>
                <a:gd name="connsiteX4" fmla="*/ 2465407 w 3796496"/>
                <a:gd name="connsiteY4" fmla="*/ 23150 h 97964"/>
                <a:gd name="connsiteX5" fmla="*/ 2639028 w 3796496"/>
                <a:gd name="connsiteY5" fmla="*/ 0 h 97964"/>
                <a:gd name="connsiteX6" fmla="*/ 3796496 w 3796496"/>
                <a:gd name="connsiteY6" fmla="*/ 11575 h 97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96496" h="97964">
                  <a:moveTo>
                    <a:pt x="0" y="34724"/>
                  </a:moveTo>
                  <a:cubicBezTo>
                    <a:pt x="508893" y="161950"/>
                    <a:pt x="77204" y="57874"/>
                    <a:pt x="1481559" y="57874"/>
                  </a:cubicBezTo>
                  <a:cubicBezTo>
                    <a:pt x="1620509" y="57874"/>
                    <a:pt x="1759340" y="49729"/>
                    <a:pt x="1898248" y="46299"/>
                  </a:cubicBezTo>
                  <a:lnTo>
                    <a:pt x="2419109" y="34724"/>
                  </a:lnTo>
                  <a:cubicBezTo>
                    <a:pt x="2434542" y="30866"/>
                    <a:pt x="2449622" y="25123"/>
                    <a:pt x="2465407" y="23150"/>
                  </a:cubicBezTo>
                  <a:cubicBezTo>
                    <a:pt x="2646669" y="493"/>
                    <a:pt x="2552296" y="28911"/>
                    <a:pt x="2639028" y="0"/>
                  </a:cubicBezTo>
                  <a:cubicBezTo>
                    <a:pt x="3372038" y="16290"/>
                    <a:pt x="2986225" y="11575"/>
                    <a:pt x="3796496" y="11575"/>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Freeform 23"/>
            <p:cNvSpPr/>
            <p:nvPr/>
          </p:nvSpPr>
          <p:spPr>
            <a:xfrm>
              <a:off x="4945866" y="5975373"/>
              <a:ext cx="3796496" cy="97964"/>
            </a:xfrm>
            <a:custGeom>
              <a:avLst/>
              <a:gdLst>
                <a:gd name="connsiteX0" fmla="*/ 0 w 3796496"/>
                <a:gd name="connsiteY0" fmla="*/ 34724 h 97964"/>
                <a:gd name="connsiteX1" fmla="*/ 1481559 w 3796496"/>
                <a:gd name="connsiteY1" fmla="*/ 57874 h 97964"/>
                <a:gd name="connsiteX2" fmla="*/ 1898248 w 3796496"/>
                <a:gd name="connsiteY2" fmla="*/ 46299 h 97964"/>
                <a:gd name="connsiteX3" fmla="*/ 2419109 w 3796496"/>
                <a:gd name="connsiteY3" fmla="*/ 34724 h 97964"/>
                <a:gd name="connsiteX4" fmla="*/ 2465407 w 3796496"/>
                <a:gd name="connsiteY4" fmla="*/ 23150 h 97964"/>
                <a:gd name="connsiteX5" fmla="*/ 2639028 w 3796496"/>
                <a:gd name="connsiteY5" fmla="*/ 0 h 97964"/>
                <a:gd name="connsiteX6" fmla="*/ 3796496 w 3796496"/>
                <a:gd name="connsiteY6" fmla="*/ 11575 h 97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96496" h="97964">
                  <a:moveTo>
                    <a:pt x="0" y="34724"/>
                  </a:moveTo>
                  <a:cubicBezTo>
                    <a:pt x="508893" y="161950"/>
                    <a:pt x="77204" y="57874"/>
                    <a:pt x="1481559" y="57874"/>
                  </a:cubicBezTo>
                  <a:cubicBezTo>
                    <a:pt x="1620509" y="57874"/>
                    <a:pt x="1759340" y="49729"/>
                    <a:pt x="1898248" y="46299"/>
                  </a:cubicBezTo>
                  <a:lnTo>
                    <a:pt x="2419109" y="34724"/>
                  </a:lnTo>
                  <a:cubicBezTo>
                    <a:pt x="2434542" y="30866"/>
                    <a:pt x="2449622" y="25123"/>
                    <a:pt x="2465407" y="23150"/>
                  </a:cubicBezTo>
                  <a:cubicBezTo>
                    <a:pt x="2646669" y="493"/>
                    <a:pt x="2552296" y="28911"/>
                    <a:pt x="2639028" y="0"/>
                  </a:cubicBezTo>
                  <a:cubicBezTo>
                    <a:pt x="3372038" y="16290"/>
                    <a:pt x="2986225" y="11575"/>
                    <a:pt x="3796496" y="11575"/>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25" name="Group 24"/>
          <p:cNvGrpSpPr/>
          <p:nvPr/>
        </p:nvGrpSpPr>
        <p:grpSpPr>
          <a:xfrm>
            <a:off x="4886545" y="5078156"/>
            <a:ext cx="3875490" cy="430257"/>
            <a:chOff x="4886545" y="5078156"/>
            <a:chExt cx="3875490" cy="430257"/>
          </a:xfrm>
        </p:grpSpPr>
        <p:sp>
          <p:nvSpPr>
            <p:cNvPr id="22" name="Freeform 21"/>
            <p:cNvSpPr/>
            <p:nvPr/>
          </p:nvSpPr>
          <p:spPr>
            <a:xfrm>
              <a:off x="7627716" y="5078156"/>
              <a:ext cx="1134319" cy="37856"/>
            </a:xfrm>
            <a:custGeom>
              <a:avLst/>
              <a:gdLst>
                <a:gd name="connsiteX0" fmla="*/ 0 w 1134319"/>
                <a:gd name="connsiteY0" fmla="*/ 26279 h 37856"/>
                <a:gd name="connsiteX1" fmla="*/ 115747 w 1134319"/>
                <a:gd name="connsiteY1" fmla="*/ 37854 h 37856"/>
                <a:gd name="connsiteX2" fmla="*/ 983849 w 1134319"/>
                <a:gd name="connsiteY2" fmla="*/ 14705 h 37856"/>
                <a:gd name="connsiteX3" fmla="*/ 1134319 w 1134319"/>
                <a:gd name="connsiteY3" fmla="*/ 3130 h 37856"/>
              </a:gdLst>
              <a:ahLst/>
              <a:cxnLst>
                <a:cxn ang="0">
                  <a:pos x="connsiteX0" y="connsiteY0"/>
                </a:cxn>
                <a:cxn ang="0">
                  <a:pos x="connsiteX1" y="connsiteY1"/>
                </a:cxn>
                <a:cxn ang="0">
                  <a:pos x="connsiteX2" y="connsiteY2"/>
                </a:cxn>
                <a:cxn ang="0">
                  <a:pos x="connsiteX3" y="connsiteY3"/>
                </a:cxn>
              </a:cxnLst>
              <a:rect l="l" t="t" r="r" b="b"/>
              <a:pathLst>
                <a:path w="1134319" h="37856">
                  <a:moveTo>
                    <a:pt x="0" y="26279"/>
                  </a:moveTo>
                  <a:cubicBezTo>
                    <a:pt x="38582" y="30137"/>
                    <a:pt x="76972" y="37854"/>
                    <a:pt x="115747" y="37854"/>
                  </a:cubicBezTo>
                  <a:cubicBezTo>
                    <a:pt x="680086" y="37854"/>
                    <a:pt x="626347" y="38537"/>
                    <a:pt x="983849" y="14705"/>
                  </a:cubicBezTo>
                  <a:cubicBezTo>
                    <a:pt x="1055175" y="-9071"/>
                    <a:pt x="1006372" y="3130"/>
                    <a:pt x="1134319" y="3130"/>
                  </a:cubicBezTo>
                </a:path>
              </a:pathLst>
            </a:cu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Freeform 28"/>
            <p:cNvSpPr/>
            <p:nvPr/>
          </p:nvSpPr>
          <p:spPr>
            <a:xfrm flipV="1">
              <a:off x="4907666" y="5242527"/>
              <a:ext cx="3777547" cy="45719"/>
            </a:xfrm>
            <a:custGeom>
              <a:avLst/>
              <a:gdLst>
                <a:gd name="connsiteX0" fmla="*/ 0 w 1134319"/>
                <a:gd name="connsiteY0" fmla="*/ 26279 h 37856"/>
                <a:gd name="connsiteX1" fmla="*/ 115747 w 1134319"/>
                <a:gd name="connsiteY1" fmla="*/ 37854 h 37856"/>
                <a:gd name="connsiteX2" fmla="*/ 983849 w 1134319"/>
                <a:gd name="connsiteY2" fmla="*/ 14705 h 37856"/>
                <a:gd name="connsiteX3" fmla="*/ 1134319 w 1134319"/>
                <a:gd name="connsiteY3" fmla="*/ 3130 h 37856"/>
              </a:gdLst>
              <a:ahLst/>
              <a:cxnLst>
                <a:cxn ang="0">
                  <a:pos x="connsiteX0" y="connsiteY0"/>
                </a:cxn>
                <a:cxn ang="0">
                  <a:pos x="connsiteX1" y="connsiteY1"/>
                </a:cxn>
                <a:cxn ang="0">
                  <a:pos x="connsiteX2" y="connsiteY2"/>
                </a:cxn>
                <a:cxn ang="0">
                  <a:pos x="connsiteX3" y="connsiteY3"/>
                </a:cxn>
              </a:cxnLst>
              <a:rect l="l" t="t" r="r" b="b"/>
              <a:pathLst>
                <a:path w="1134319" h="37856">
                  <a:moveTo>
                    <a:pt x="0" y="26279"/>
                  </a:moveTo>
                  <a:cubicBezTo>
                    <a:pt x="38582" y="30137"/>
                    <a:pt x="76972" y="37854"/>
                    <a:pt x="115747" y="37854"/>
                  </a:cubicBezTo>
                  <a:cubicBezTo>
                    <a:pt x="680086" y="37854"/>
                    <a:pt x="626347" y="38537"/>
                    <a:pt x="983849" y="14705"/>
                  </a:cubicBezTo>
                  <a:cubicBezTo>
                    <a:pt x="1055175" y="-9071"/>
                    <a:pt x="1006372" y="3130"/>
                    <a:pt x="1134319" y="3130"/>
                  </a:cubicBezTo>
                </a:path>
              </a:pathLst>
            </a:cu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Freeform 29"/>
            <p:cNvSpPr/>
            <p:nvPr/>
          </p:nvSpPr>
          <p:spPr>
            <a:xfrm flipV="1">
              <a:off x="4886545" y="5462694"/>
              <a:ext cx="3777547" cy="45719"/>
            </a:xfrm>
            <a:custGeom>
              <a:avLst/>
              <a:gdLst>
                <a:gd name="connsiteX0" fmla="*/ 0 w 1134319"/>
                <a:gd name="connsiteY0" fmla="*/ 26279 h 37856"/>
                <a:gd name="connsiteX1" fmla="*/ 115747 w 1134319"/>
                <a:gd name="connsiteY1" fmla="*/ 37854 h 37856"/>
                <a:gd name="connsiteX2" fmla="*/ 983849 w 1134319"/>
                <a:gd name="connsiteY2" fmla="*/ 14705 h 37856"/>
                <a:gd name="connsiteX3" fmla="*/ 1134319 w 1134319"/>
                <a:gd name="connsiteY3" fmla="*/ 3130 h 37856"/>
              </a:gdLst>
              <a:ahLst/>
              <a:cxnLst>
                <a:cxn ang="0">
                  <a:pos x="connsiteX0" y="connsiteY0"/>
                </a:cxn>
                <a:cxn ang="0">
                  <a:pos x="connsiteX1" y="connsiteY1"/>
                </a:cxn>
                <a:cxn ang="0">
                  <a:pos x="connsiteX2" y="connsiteY2"/>
                </a:cxn>
                <a:cxn ang="0">
                  <a:pos x="connsiteX3" y="connsiteY3"/>
                </a:cxn>
              </a:cxnLst>
              <a:rect l="l" t="t" r="r" b="b"/>
              <a:pathLst>
                <a:path w="1134319" h="37856">
                  <a:moveTo>
                    <a:pt x="0" y="26279"/>
                  </a:moveTo>
                  <a:cubicBezTo>
                    <a:pt x="38582" y="30137"/>
                    <a:pt x="76972" y="37854"/>
                    <a:pt x="115747" y="37854"/>
                  </a:cubicBezTo>
                  <a:cubicBezTo>
                    <a:pt x="680086" y="37854"/>
                    <a:pt x="626347" y="38537"/>
                    <a:pt x="983849" y="14705"/>
                  </a:cubicBezTo>
                  <a:cubicBezTo>
                    <a:pt x="1055175" y="-9071"/>
                    <a:pt x="1006372" y="3130"/>
                    <a:pt x="1134319" y="3130"/>
                  </a:cubicBezTo>
                </a:path>
              </a:pathLst>
            </a:cu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spTree>
    <p:extLst>
      <p:ext uri="{BB962C8B-B14F-4D97-AF65-F5344CB8AC3E}">
        <p14:creationId xmlns:p14="http://schemas.microsoft.com/office/powerpoint/2010/main" val="130837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6">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6">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6">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23d91694e_35_0"/>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de-DE"/>
              <a:t>2</a:t>
            </a:fld>
            <a:endParaRPr/>
          </a:p>
        </p:txBody>
      </p:sp>
      <p:sp>
        <p:nvSpPr>
          <p:cNvPr id="128" name="Google Shape;128;g723d91694e_35_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Zoom Course Protocol</a:t>
            </a:r>
            <a:endParaRPr sz="1400" b="0" i="0" u="none" strike="noStrike" cap="none">
              <a:solidFill>
                <a:srgbClr val="000000"/>
              </a:solidFill>
              <a:latin typeface="Arial"/>
              <a:ea typeface="Arial"/>
              <a:cs typeface="Arial"/>
              <a:sym typeface="Arial"/>
            </a:endParaRPr>
          </a:p>
        </p:txBody>
      </p:sp>
      <p:sp>
        <p:nvSpPr>
          <p:cNvPr id="129" name="Google Shape;129;g723d91694e_35_0"/>
          <p:cNvSpPr txBox="1"/>
          <p:nvPr/>
        </p:nvSpPr>
        <p:spPr>
          <a:xfrm>
            <a:off x="457200" y="1524000"/>
            <a:ext cx="8229600" cy="4602300"/>
          </a:xfrm>
          <a:prstGeom prst="rect">
            <a:avLst/>
          </a:prstGeom>
          <a:noFill/>
          <a:ln>
            <a:noFill/>
          </a:ln>
        </p:spPr>
        <p:txBody>
          <a:bodyPr spcFirstLastPara="1" wrap="square" lIns="45700" tIns="45700" rIns="45700" bIns="45700" anchor="t" anchorCtr="0">
            <a:noAutofit/>
          </a:bodyPr>
          <a:lstStyle/>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You are muted by hosts during the presentation.</a:t>
            </a:r>
            <a:endParaRPr sz="2000" b="0" i="0" u="none" strike="noStrike" cap="none">
              <a:solidFill>
                <a:srgbClr val="000000"/>
              </a:solidFill>
              <a:latin typeface="Arial"/>
              <a:ea typeface="Arial"/>
              <a:cs typeface="Arial"/>
              <a:sym typeface="Arial"/>
            </a:endParaRPr>
          </a:p>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Please type “HERE” in group chat when you want to speak out, e.g, hands-on session or anytime you have a question.</a:t>
            </a:r>
            <a:endParaRPr sz="2000" b="0" i="0" u="none" strike="noStrike" cap="none">
              <a:solidFill>
                <a:srgbClr val="000000"/>
              </a:solidFill>
              <a:latin typeface="Arial"/>
              <a:ea typeface="Arial"/>
              <a:cs typeface="Arial"/>
              <a:sym typeface="Arial"/>
            </a:endParaRPr>
          </a:p>
          <a:p>
            <a:pPr marL="457200" marR="0" lvl="0" indent="0" algn="l" rtl="0">
              <a:lnSpc>
                <a:spcPct val="150000"/>
              </a:lnSpc>
              <a:spcBef>
                <a:spcPts val="400"/>
              </a:spcBef>
              <a:spcAft>
                <a:spcPts val="0"/>
              </a:spcAft>
              <a:buNone/>
            </a:pPr>
            <a:endParaRPr sz="2000"/>
          </a:p>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Please respect others’ presentation and intellectual property. </a:t>
            </a:r>
            <a:r>
              <a:rPr lang="de-DE" sz="2000" b="1" i="0" u="none" strike="noStrike" cap="none">
                <a:solidFill>
                  <a:srgbClr val="000000"/>
                </a:solidFill>
                <a:latin typeface="Arial"/>
                <a:ea typeface="Arial"/>
                <a:cs typeface="Arial"/>
                <a:sym typeface="Arial"/>
              </a:rPr>
              <a:t>No recording</a:t>
            </a:r>
            <a:r>
              <a:rPr lang="de-DE" sz="2000" b="0" i="0" u="none" strike="noStrike" cap="none">
                <a:solidFill>
                  <a:srgbClr val="000000"/>
                </a:solidFill>
                <a:latin typeface="Arial"/>
                <a:ea typeface="Arial"/>
                <a:cs typeface="Arial"/>
                <a:sym typeface="Arial"/>
              </a:rPr>
              <a:t>. No second usage.</a:t>
            </a:r>
            <a:endParaRPr sz="2000" b="0" i="0" u="none" strike="noStrike" cap="none">
              <a:solidFill>
                <a:srgbClr val="000000"/>
              </a:solidFill>
              <a:latin typeface="Arial"/>
              <a:ea typeface="Arial"/>
              <a:cs typeface="Arial"/>
              <a:sym typeface="Arial"/>
            </a:endParaRPr>
          </a:p>
          <a:p>
            <a:pPr marL="914400" marR="0" lvl="1" indent="-355600" algn="l" rtl="0">
              <a:lnSpc>
                <a:spcPct val="150000"/>
              </a:lnSpc>
              <a:spcBef>
                <a:spcPts val="400"/>
              </a:spcBef>
              <a:spcAft>
                <a:spcPts val="0"/>
              </a:spcAft>
              <a:buClr>
                <a:srgbClr val="000000"/>
              </a:buClr>
              <a:buSzPts val="2000"/>
              <a:buFont typeface="Arial"/>
              <a:buChar char="○"/>
            </a:pPr>
            <a:r>
              <a:rPr lang="de-DE" sz="2000"/>
              <a:t>S</a:t>
            </a:r>
            <a:r>
              <a:rPr lang="de-DE" sz="2000" b="0" i="0" u="none" strike="noStrike" cap="none">
                <a:solidFill>
                  <a:srgbClr val="000000"/>
                </a:solidFill>
                <a:latin typeface="Arial"/>
                <a:ea typeface="Arial"/>
                <a:cs typeface="Arial"/>
                <a:sym typeface="Arial"/>
              </a:rPr>
              <a:t>trongly punished: expelled from the course</a:t>
            </a:r>
            <a:endParaRPr sz="2000" b="0" i="0" u="none" strike="noStrike" cap="none">
              <a:solidFill>
                <a:srgbClr val="000000"/>
              </a:solidFill>
              <a:latin typeface="Arial"/>
              <a:ea typeface="Arial"/>
              <a:cs typeface="Arial"/>
              <a:sym typeface="Arial"/>
            </a:endParaRPr>
          </a:p>
          <a:p>
            <a:pPr marL="914400" marR="0" lvl="1" indent="-355600" algn="l" rtl="0">
              <a:lnSpc>
                <a:spcPct val="150000"/>
              </a:lnSpc>
              <a:spcBef>
                <a:spcPts val="400"/>
              </a:spcBef>
              <a:spcAft>
                <a:spcPts val="0"/>
              </a:spcAft>
              <a:buSzPts val="2000"/>
              <a:buChar char="○"/>
            </a:pPr>
            <a:r>
              <a:rPr lang="de-DE" sz="2000"/>
              <a:t>Link to official policy: </a:t>
            </a:r>
            <a:r>
              <a:rPr lang="de-DE" sz="2000" u="sng">
                <a:solidFill>
                  <a:schemeClr val="hlink"/>
                </a:solidFill>
                <a:hlinkClick r:id="rId3"/>
              </a:rPr>
              <a:t>http://www.medien.ifi.lmu.de/online-lehre/ifi-statement.xhtml.de</a:t>
            </a:r>
            <a:endParaRPr sz="2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g72daa9c342_1_2"/>
          <p:cNvSpPr txBox="1">
            <a:spLocks noGrp="1"/>
          </p:cNvSpPr>
          <p:nvPr>
            <p:ph type="title"/>
          </p:nvPr>
        </p:nvSpPr>
        <p:spPr>
          <a:xfrm>
            <a:off x="457200" y="171450"/>
            <a:ext cx="8228100" cy="1141500"/>
          </a:xfrm>
          <a:prstGeom prst="rect">
            <a:avLst/>
          </a:prstGeom>
          <a:noFill/>
          <a:ln>
            <a:noFill/>
          </a:ln>
        </p:spPr>
        <p:txBody>
          <a:bodyPr spcFirstLastPara="1" wrap="square" lIns="45700" tIns="46800" rIns="45700" bIns="46800" anchor="ctr" anchorCtr="0">
            <a:noAutofit/>
          </a:bodyPr>
          <a:lstStyle/>
          <a:p>
            <a:pPr lvl="0"/>
            <a:r>
              <a:rPr lang="de-DE" dirty="0" err="1" smtClean="0"/>
              <a:t>Introduction</a:t>
            </a:r>
            <a:r>
              <a:rPr lang="de-DE" dirty="0" smtClean="0"/>
              <a:t> </a:t>
            </a:r>
            <a:r>
              <a:rPr lang="de-DE" dirty="0"/>
              <a:t>Assessment</a:t>
            </a:r>
            <a:endParaRPr dirty="0"/>
          </a:p>
        </p:txBody>
      </p:sp>
      <p:sp>
        <p:nvSpPr>
          <p:cNvPr id="313" name="Google Shape;313;g72daa9c342_1_2"/>
          <p:cNvSpPr txBox="1">
            <a:spLocks noGrp="1"/>
          </p:cNvSpPr>
          <p:nvPr>
            <p:ph type="body" idx="1"/>
          </p:nvPr>
        </p:nvSpPr>
        <p:spPr>
          <a:xfrm>
            <a:off x="457200" y="1524000"/>
            <a:ext cx="8228100" cy="4600500"/>
          </a:xfrm>
          <a:prstGeom prst="rect">
            <a:avLst/>
          </a:prstGeom>
          <a:noFill/>
          <a:ln>
            <a:noFill/>
          </a:ln>
        </p:spPr>
        <p:txBody>
          <a:bodyPr spcFirstLastPara="1" wrap="square" lIns="45700" tIns="46800" rIns="45700" bIns="46800" anchor="t" anchorCtr="0">
            <a:noAutofit/>
          </a:bodyPr>
          <a:lstStyle/>
          <a:p>
            <a:pPr marL="0" lvl="0" indent="0" algn="l" rtl="0">
              <a:lnSpc>
                <a:spcPct val="93847"/>
              </a:lnSpc>
              <a:spcBef>
                <a:spcPts val="0"/>
              </a:spcBef>
              <a:spcAft>
                <a:spcPts val="0"/>
              </a:spcAft>
              <a:buSzPts val="1400"/>
              <a:buNone/>
            </a:pPr>
            <a:r>
              <a:rPr lang="de-DE" dirty="0" smtClean="0">
                <a:solidFill>
                  <a:schemeClr val="dk1"/>
                </a:solidFill>
              </a:rPr>
              <a:t>Same Reading Material, 15 </a:t>
            </a:r>
            <a:r>
              <a:rPr lang="de-DE" dirty="0" err="1" smtClean="0">
                <a:solidFill>
                  <a:schemeClr val="dk1"/>
                </a:solidFill>
              </a:rPr>
              <a:t>mins</a:t>
            </a:r>
            <a:r>
              <a:rPr lang="de-DE" dirty="0" smtClean="0">
                <a:solidFill>
                  <a:schemeClr val="dk1"/>
                </a:solidFill>
              </a:rPr>
              <a:t> </a:t>
            </a:r>
            <a:r>
              <a:rPr lang="de-DE" dirty="0" err="1" smtClean="0">
                <a:solidFill>
                  <a:schemeClr val="dk1"/>
                </a:solidFill>
              </a:rPr>
              <a:t>for</a:t>
            </a:r>
            <a:r>
              <a:rPr lang="de-DE" dirty="0" smtClean="0">
                <a:solidFill>
                  <a:schemeClr val="dk1"/>
                </a:solidFill>
              </a:rPr>
              <a:t> </a:t>
            </a:r>
            <a:r>
              <a:rPr lang="de-DE" dirty="0" err="1" smtClean="0">
                <a:solidFill>
                  <a:schemeClr val="dk1"/>
                </a:solidFill>
              </a:rPr>
              <a:t>introdcution</a:t>
            </a:r>
            <a:r>
              <a:rPr lang="de-DE" dirty="0" smtClean="0">
                <a:solidFill>
                  <a:schemeClr val="dk1"/>
                </a:solidFill>
              </a:rPr>
              <a:t>: </a:t>
            </a:r>
          </a:p>
          <a:p>
            <a:pPr marL="0" lvl="0" indent="0" algn="l" rtl="0">
              <a:lnSpc>
                <a:spcPct val="93847"/>
              </a:lnSpc>
              <a:spcBef>
                <a:spcPts val="0"/>
              </a:spcBef>
              <a:spcAft>
                <a:spcPts val="0"/>
              </a:spcAft>
              <a:buSzPts val="1400"/>
              <a:buNone/>
            </a:pPr>
            <a:r>
              <a:rPr lang="de-DE" dirty="0" smtClean="0">
                <a:solidFill>
                  <a:schemeClr val="dk1"/>
                </a:solidFill>
              </a:rPr>
              <a:t>Write 1-2 </a:t>
            </a:r>
            <a:r>
              <a:rPr lang="de-DE" dirty="0" err="1" smtClean="0">
                <a:solidFill>
                  <a:schemeClr val="dk1"/>
                </a:solidFill>
              </a:rPr>
              <a:t>sentences</a:t>
            </a:r>
            <a:r>
              <a:rPr lang="de-DE" dirty="0" smtClean="0">
                <a:solidFill>
                  <a:schemeClr val="dk1"/>
                </a:solidFill>
              </a:rPr>
              <a:t> </a:t>
            </a:r>
            <a:r>
              <a:rPr lang="de-DE" dirty="0" err="1" smtClean="0">
                <a:solidFill>
                  <a:schemeClr val="dk1"/>
                </a:solidFill>
              </a:rPr>
              <a:t>as</a:t>
            </a:r>
            <a:r>
              <a:rPr lang="de-DE" dirty="0" smtClean="0">
                <a:solidFill>
                  <a:schemeClr val="dk1"/>
                </a:solidFill>
              </a:rPr>
              <a:t> </a:t>
            </a:r>
            <a:r>
              <a:rPr lang="de-DE" dirty="0" err="1" smtClean="0">
                <a:solidFill>
                  <a:schemeClr val="dk1"/>
                </a:solidFill>
              </a:rPr>
              <a:t>your</a:t>
            </a:r>
            <a:r>
              <a:rPr lang="de-DE" dirty="0" smtClean="0">
                <a:solidFill>
                  <a:schemeClr val="dk1"/>
                </a:solidFill>
              </a:rPr>
              <a:t> </a:t>
            </a:r>
            <a:r>
              <a:rPr lang="de-DE" dirty="0" err="1" smtClean="0">
                <a:solidFill>
                  <a:schemeClr val="dk1"/>
                </a:solidFill>
              </a:rPr>
              <a:t>answers</a:t>
            </a:r>
            <a:endParaRPr dirty="0">
              <a:solidFill>
                <a:schemeClr val="dk1"/>
              </a:solidFill>
            </a:endParaRPr>
          </a:p>
          <a:p>
            <a:pPr indent="-457200">
              <a:lnSpc>
                <a:spcPct val="115000"/>
              </a:lnSpc>
              <a:spcBef>
                <a:spcPts val="1200"/>
              </a:spcBef>
              <a:buClr>
                <a:schemeClr val="dk1"/>
              </a:buClr>
              <a:buSzPct val="100000"/>
              <a:buFont typeface="+mj-lt"/>
              <a:buAutoNum type="arabicPeriod"/>
            </a:pPr>
            <a:r>
              <a:rPr lang="en-US" dirty="0">
                <a:solidFill>
                  <a:schemeClr val="dk1"/>
                </a:solidFill>
              </a:rPr>
              <a:t>What is the large scope of the problem?</a:t>
            </a:r>
          </a:p>
          <a:p>
            <a:pPr indent="-457200">
              <a:lnSpc>
                <a:spcPct val="115000"/>
              </a:lnSpc>
              <a:spcBef>
                <a:spcPts val="1200"/>
              </a:spcBef>
              <a:buClr>
                <a:schemeClr val="dk1"/>
              </a:buClr>
              <a:buSzPct val="100000"/>
              <a:buFont typeface="+mj-lt"/>
              <a:buAutoNum type="arabicPeriod"/>
            </a:pPr>
            <a:r>
              <a:rPr lang="en-US" dirty="0">
                <a:solidFill>
                  <a:schemeClr val="dk1"/>
                </a:solidFill>
              </a:rPr>
              <a:t>What is the specific problem?</a:t>
            </a:r>
          </a:p>
          <a:p>
            <a:pPr indent="-457200">
              <a:lnSpc>
                <a:spcPct val="115000"/>
              </a:lnSpc>
              <a:spcBef>
                <a:spcPts val="1200"/>
              </a:spcBef>
              <a:buClr>
                <a:schemeClr val="dk1"/>
              </a:buClr>
              <a:buSzPct val="100000"/>
              <a:buFont typeface="+mj-lt"/>
              <a:buAutoNum type="arabicPeriod"/>
            </a:pPr>
            <a:r>
              <a:rPr lang="en-US" dirty="0">
                <a:solidFill>
                  <a:schemeClr val="dk1"/>
                </a:solidFill>
              </a:rPr>
              <a:t>Why is the problem important?</a:t>
            </a:r>
          </a:p>
          <a:p>
            <a:pPr indent="-457200">
              <a:lnSpc>
                <a:spcPct val="115000"/>
              </a:lnSpc>
              <a:spcBef>
                <a:spcPts val="1200"/>
              </a:spcBef>
              <a:buClr>
                <a:schemeClr val="dk1"/>
              </a:buClr>
              <a:buSzPct val="100000"/>
              <a:buFont typeface="+mj-lt"/>
              <a:buAutoNum type="arabicPeriod"/>
            </a:pPr>
            <a:r>
              <a:rPr lang="en-US" dirty="0">
                <a:solidFill>
                  <a:schemeClr val="dk1"/>
                </a:solidFill>
              </a:rPr>
              <a:t>What have you done?</a:t>
            </a:r>
          </a:p>
          <a:p>
            <a:pPr indent="-457200">
              <a:lnSpc>
                <a:spcPct val="115000"/>
              </a:lnSpc>
              <a:spcBef>
                <a:spcPts val="1200"/>
              </a:spcBef>
              <a:buClr>
                <a:schemeClr val="dk1"/>
              </a:buClr>
              <a:buSzPct val="100000"/>
              <a:buFont typeface="+mj-lt"/>
              <a:buAutoNum type="arabicPeriod"/>
            </a:pPr>
            <a:r>
              <a:rPr lang="en-US" dirty="0">
                <a:solidFill>
                  <a:schemeClr val="dk1"/>
                </a:solidFill>
              </a:rPr>
              <a:t>What is new about your work?</a:t>
            </a:r>
          </a:p>
          <a:p>
            <a:pPr indent="-457200">
              <a:lnSpc>
                <a:spcPct val="115000"/>
              </a:lnSpc>
              <a:spcBef>
                <a:spcPts val="1200"/>
              </a:spcBef>
              <a:buClr>
                <a:schemeClr val="dk1"/>
              </a:buClr>
              <a:buSzPct val="100000"/>
              <a:buFont typeface="+mj-lt"/>
              <a:buAutoNum type="arabicPeriod"/>
            </a:pPr>
            <a:r>
              <a:rPr lang="en-US" dirty="0">
                <a:solidFill>
                  <a:schemeClr val="dk1"/>
                </a:solidFill>
              </a:rPr>
              <a:t>What did you find out?</a:t>
            </a:r>
          </a:p>
          <a:p>
            <a:pPr indent="-457200">
              <a:lnSpc>
                <a:spcPct val="115000"/>
              </a:lnSpc>
              <a:spcBef>
                <a:spcPts val="1200"/>
              </a:spcBef>
              <a:buClr>
                <a:schemeClr val="dk1"/>
              </a:buClr>
              <a:buSzPct val="100000"/>
              <a:buFont typeface="+mj-lt"/>
              <a:buAutoNum type="arabicPeriod"/>
            </a:pPr>
            <a:r>
              <a:rPr lang="en-US" dirty="0">
                <a:solidFill>
                  <a:schemeClr val="dk1"/>
                </a:solidFill>
              </a:rPr>
              <a:t>What are the implications? What does this mean for the bigger picture?</a:t>
            </a:r>
          </a:p>
        </p:txBody>
      </p:sp>
      <p:sp>
        <p:nvSpPr>
          <p:cNvPr id="314" name="Google Shape;314;g72daa9c342_1_2"/>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20</a:t>
            </a:fld>
            <a:endParaRPr/>
          </a:p>
        </p:txBody>
      </p:sp>
    </p:spTree>
    <p:extLst>
      <p:ext uri="{BB962C8B-B14F-4D97-AF65-F5344CB8AC3E}">
        <p14:creationId xmlns:p14="http://schemas.microsoft.com/office/powerpoint/2010/main" val="6739855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4"/>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p>
            <a:pPr marL="0" lvl="0" indent="0" algn="l" rtl="0">
              <a:lnSpc>
                <a:spcPct val="100000"/>
              </a:lnSpc>
              <a:spcBef>
                <a:spcPts val="0"/>
              </a:spcBef>
              <a:spcAft>
                <a:spcPts val="0"/>
              </a:spcAft>
              <a:buSzPts val="1400"/>
              <a:buNone/>
            </a:pPr>
            <a:r>
              <a:rPr lang="de-DE" dirty="0" err="1" smtClean="0"/>
              <a:t>Discussion</a:t>
            </a:r>
            <a:r>
              <a:rPr lang="de-DE" dirty="0" smtClean="0"/>
              <a:t> </a:t>
            </a:r>
            <a:r>
              <a:rPr lang="de-DE" dirty="0"/>
              <a:t>– </a:t>
            </a:r>
            <a:r>
              <a:rPr lang="de-DE" dirty="0" err="1" smtClean="0"/>
              <a:t>Introduction</a:t>
            </a:r>
            <a:endParaRPr dirty="0"/>
          </a:p>
        </p:txBody>
      </p:sp>
      <p:sp>
        <p:nvSpPr>
          <p:cNvPr id="321" name="Google Shape;321;p54"/>
          <p:cNvSpPr txBox="1">
            <a:spLocks noGrp="1"/>
          </p:cNvSpPr>
          <p:nvPr>
            <p:ph type="body" idx="1"/>
          </p:nvPr>
        </p:nvSpPr>
        <p:spPr>
          <a:xfrm>
            <a:off x="457200" y="1524000"/>
            <a:ext cx="8228013" cy="4600575"/>
          </a:xfrm>
          <a:prstGeom prst="rect">
            <a:avLst/>
          </a:prstGeom>
          <a:noFill/>
          <a:ln>
            <a:noFill/>
          </a:ln>
        </p:spPr>
        <p:txBody>
          <a:bodyPr spcFirstLastPara="1" wrap="square" lIns="45700" tIns="46800" rIns="45700" bIns="46800" anchor="t" anchorCtr="0">
            <a:noAutofit/>
          </a:bodyPr>
          <a:lstStyle/>
          <a:p>
            <a:pPr indent="-457200">
              <a:lnSpc>
                <a:spcPct val="115000"/>
              </a:lnSpc>
              <a:spcBef>
                <a:spcPts val="1200"/>
              </a:spcBef>
              <a:buClr>
                <a:schemeClr val="dk1"/>
              </a:buClr>
              <a:buSzPct val="100000"/>
              <a:buFont typeface="+mj-lt"/>
              <a:buAutoNum type="arabicPeriod"/>
            </a:pPr>
            <a:r>
              <a:rPr lang="en-US" dirty="0">
                <a:solidFill>
                  <a:schemeClr val="dk1"/>
                </a:solidFill>
              </a:rPr>
              <a:t>What is the large scope of the problem?</a:t>
            </a:r>
          </a:p>
          <a:p>
            <a:pPr indent="-457200">
              <a:lnSpc>
                <a:spcPct val="115000"/>
              </a:lnSpc>
              <a:spcBef>
                <a:spcPts val="1200"/>
              </a:spcBef>
              <a:buClr>
                <a:schemeClr val="dk1"/>
              </a:buClr>
              <a:buSzPct val="100000"/>
              <a:buFont typeface="+mj-lt"/>
              <a:buAutoNum type="arabicPeriod"/>
            </a:pPr>
            <a:r>
              <a:rPr lang="en-US" dirty="0">
                <a:solidFill>
                  <a:schemeClr val="dk1"/>
                </a:solidFill>
              </a:rPr>
              <a:t>What is the specific problem?</a:t>
            </a:r>
          </a:p>
          <a:p>
            <a:pPr indent="-457200">
              <a:lnSpc>
                <a:spcPct val="115000"/>
              </a:lnSpc>
              <a:spcBef>
                <a:spcPts val="1200"/>
              </a:spcBef>
              <a:buClr>
                <a:schemeClr val="dk1"/>
              </a:buClr>
              <a:buSzPct val="100000"/>
              <a:buFont typeface="+mj-lt"/>
              <a:buAutoNum type="arabicPeriod"/>
            </a:pPr>
            <a:r>
              <a:rPr lang="en-US" dirty="0">
                <a:solidFill>
                  <a:schemeClr val="dk1"/>
                </a:solidFill>
              </a:rPr>
              <a:t>Why is the problem important?</a:t>
            </a:r>
          </a:p>
          <a:p>
            <a:pPr indent="-457200">
              <a:lnSpc>
                <a:spcPct val="115000"/>
              </a:lnSpc>
              <a:spcBef>
                <a:spcPts val="1200"/>
              </a:spcBef>
              <a:buClr>
                <a:schemeClr val="dk1"/>
              </a:buClr>
              <a:buSzPct val="100000"/>
              <a:buFont typeface="+mj-lt"/>
              <a:buAutoNum type="arabicPeriod"/>
            </a:pPr>
            <a:r>
              <a:rPr lang="en-US" dirty="0">
                <a:solidFill>
                  <a:schemeClr val="dk1"/>
                </a:solidFill>
              </a:rPr>
              <a:t>What have you done?</a:t>
            </a:r>
          </a:p>
          <a:p>
            <a:pPr indent="-457200">
              <a:lnSpc>
                <a:spcPct val="115000"/>
              </a:lnSpc>
              <a:spcBef>
                <a:spcPts val="1200"/>
              </a:spcBef>
              <a:buClr>
                <a:schemeClr val="dk1"/>
              </a:buClr>
              <a:buSzPct val="100000"/>
              <a:buFont typeface="+mj-lt"/>
              <a:buAutoNum type="arabicPeriod"/>
            </a:pPr>
            <a:r>
              <a:rPr lang="en-US" dirty="0">
                <a:solidFill>
                  <a:schemeClr val="dk1"/>
                </a:solidFill>
              </a:rPr>
              <a:t>What is new about your work?</a:t>
            </a:r>
          </a:p>
          <a:p>
            <a:pPr indent="-457200">
              <a:lnSpc>
                <a:spcPct val="115000"/>
              </a:lnSpc>
              <a:spcBef>
                <a:spcPts val="1200"/>
              </a:spcBef>
              <a:buClr>
                <a:schemeClr val="dk1"/>
              </a:buClr>
              <a:buSzPct val="100000"/>
              <a:buFont typeface="+mj-lt"/>
              <a:buAutoNum type="arabicPeriod"/>
            </a:pPr>
            <a:r>
              <a:rPr lang="en-US" dirty="0">
                <a:solidFill>
                  <a:schemeClr val="dk1"/>
                </a:solidFill>
              </a:rPr>
              <a:t>What did you find out?</a:t>
            </a:r>
          </a:p>
          <a:p>
            <a:pPr indent="-457200">
              <a:lnSpc>
                <a:spcPct val="115000"/>
              </a:lnSpc>
              <a:spcBef>
                <a:spcPts val="1200"/>
              </a:spcBef>
              <a:buClr>
                <a:schemeClr val="dk1"/>
              </a:buClr>
              <a:buSzPct val="100000"/>
              <a:buFont typeface="+mj-lt"/>
              <a:buAutoNum type="arabicPeriod"/>
            </a:pPr>
            <a:r>
              <a:rPr lang="en-US" dirty="0">
                <a:solidFill>
                  <a:schemeClr val="dk1"/>
                </a:solidFill>
              </a:rPr>
              <a:t>What are the implications? What does this mean for the bigger picture?</a:t>
            </a:r>
          </a:p>
        </p:txBody>
      </p:sp>
      <p:sp>
        <p:nvSpPr>
          <p:cNvPr id="322" name="Google Shape;322;p54"/>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21</a:t>
            </a:fld>
            <a:endParaRPr/>
          </a:p>
        </p:txBody>
      </p:sp>
    </p:spTree>
    <p:extLst>
      <p:ext uri="{BB962C8B-B14F-4D97-AF65-F5344CB8AC3E}">
        <p14:creationId xmlns:p14="http://schemas.microsoft.com/office/powerpoint/2010/main" val="1727430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4"/>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22</a:t>
            </a:fld>
            <a:endParaRPr sz="800">
              <a:solidFill>
                <a:srgbClr val="808080"/>
              </a:solidFill>
            </a:endParaRPr>
          </a:p>
        </p:txBody>
      </p:sp>
      <p:sp>
        <p:nvSpPr>
          <p:cNvPr id="328" name="Google Shape;328;p14"/>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29" name="Google Shape;329;p14"/>
          <p:cNvSpPr txBox="1"/>
          <p:nvPr/>
        </p:nvSpPr>
        <p:spPr>
          <a:xfrm>
            <a:off x="306388" y="1524000"/>
            <a:ext cx="4481512" cy="4602163"/>
          </a:xfrm>
          <a:prstGeom prst="rect">
            <a:avLst/>
          </a:prstGeom>
          <a:noFill/>
          <a:ln>
            <a:noFill/>
          </a:ln>
        </p:spPr>
        <p:txBody>
          <a:bodyPr spcFirstLastPara="1" wrap="square" lIns="45700" tIns="45700" rIns="45700" bIns="45700" anchor="t" anchorCtr="0">
            <a:noAutofit/>
          </a:bodyPr>
          <a:lstStyle/>
          <a:p>
            <a:pPr>
              <a:lnSpc>
                <a:spcPct val="150000"/>
              </a:lnSpc>
              <a:buSzPts val="2800"/>
            </a:pPr>
            <a:endParaRPr sz="2800">
              <a:solidFill>
                <a:srgbClr val="333333"/>
              </a:solidFill>
            </a:endParaRPr>
          </a:p>
          <a:p>
            <a:pPr>
              <a:lnSpc>
                <a:spcPct val="150000"/>
              </a:lnSpc>
              <a:spcBef>
                <a:spcPts val="600"/>
              </a:spcBef>
              <a:buSzPts val="2800"/>
            </a:pPr>
            <a:endParaRPr sz="2800">
              <a:solidFill>
                <a:srgbClr val="333333"/>
              </a:solidFill>
            </a:endParaRPr>
          </a:p>
          <a:p>
            <a:pPr>
              <a:lnSpc>
                <a:spcPct val="150000"/>
              </a:lnSpc>
              <a:spcBef>
                <a:spcPts val="600"/>
              </a:spcBef>
              <a:buSzPts val="2800"/>
            </a:pPr>
            <a:r>
              <a:rPr lang="de-DE" sz="2800">
                <a:solidFill>
                  <a:srgbClr val="333333"/>
                </a:solidFill>
              </a:rPr>
              <a:t>Introduction</a:t>
            </a:r>
            <a:br>
              <a:rPr lang="de-DE" sz="2800">
                <a:solidFill>
                  <a:srgbClr val="333333"/>
                </a:solidFill>
              </a:rPr>
            </a:br>
            <a:r>
              <a:rPr lang="de-DE" sz="2400">
                <a:solidFill>
                  <a:srgbClr val="333333"/>
                </a:solidFill>
              </a:rPr>
              <a:t>What is the problem?</a:t>
            </a:r>
            <a:endParaRPr/>
          </a:p>
          <a:p>
            <a:pPr>
              <a:lnSpc>
                <a:spcPct val="150000"/>
              </a:lnSpc>
              <a:spcBef>
                <a:spcPts val="600"/>
              </a:spcBef>
              <a:buSzPts val="2400"/>
            </a:pPr>
            <a:r>
              <a:rPr lang="de-DE" sz="2400">
                <a:solidFill>
                  <a:srgbClr val="333333"/>
                </a:solidFill>
              </a:rPr>
              <a:t>Why is it important? </a:t>
            </a:r>
            <a:endParaRPr/>
          </a:p>
          <a:p>
            <a:pPr>
              <a:lnSpc>
                <a:spcPct val="150000"/>
              </a:lnSpc>
              <a:spcBef>
                <a:spcPts val="600"/>
              </a:spcBef>
              <a:buSzPts val="2400"/>
            </a:pPr>
            <a:r>
              <a:rPr lang="de-DE" sz="2400">
                <a:solidFill>
                  <a:srgbClr val="333333"/>
                </a:solidFill>
              </a:rPr>
              <a:t>Introduce your paper/approach</a:t>
            </a:r>
            <a:endParaRPr/>
          </a:p>
        </p:txBody>
      </p:sp>
      <p:pic>
        <p:nvPicPr>
          <p:cNvPr id="330" name="Google Shape;330;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94238" y="1582738"/>
            <a:ext cx="3627437" cy="4602162"/>
          </a:xfrm>
          <a:prstGeom prst="rect">
            <a:avLst/>
          </a:prstGeom>
          <a:noFill/>
          <a:ln>
            <a:noFill/>
          </a:ln>
        </p:spPr>
      </p:pic>
      <p:cxnSp>
        <p:nvCxnSpPr>
          <p:cNvPr id="331" name="Google Shape;331;p14"/>
          <p:cNvCxnSpPr/>
          <p:nvPr/>
        </p:nvCxnSpPr>
        <p:spPr>
          <a:xfrm rot="10800000">
            <a:off x="2627313" y="3357563"/>
            <a:ext cx="2160587" cy="0"/>
          </a:xfrm>
          <a:prstGeom prst="straightConnector1">
            <a:avLst/>
          </a:prstGeom>
          <a:noFill/>
          <a:ln w="38150" cap="sq" cmpd="sng">
            <a:solidFill>
              <a:srgbClr val="000000"/>
            </a:solidFill>
            <a:prstDash val="solid"/>
            <a:miter lim="800000"/>
            <a:headEnd type="none" w="sm" len="sm"/>
            <a:tailEnd type="triangle" w="med" len="med"/>
          </a:ln>
        </p:spPr>
      </p:cxnSp>
      <p:sp>
        <p:nvSpPr>
          <p:cNvPr id="332" name="Google Shape;332;p14"/>
          <p:cNvSpPr/>
          <p:nvPr/>
        </p:nvSpPr>
        <p:spPr>
          <a:xfrm>
            <a:off x="4859338" y="2924175"/>
            <a:ext cx="1728787" cy="828675"/>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33" name="Google Shape;333;p14"/>
          <p:cNvSpPr txBox="1"/>
          <p:nvPr/>
        </p:nvSpPr>
        <p:spPr>
          <a:xfrm>
            <a:off x="1042988" y="1582738"/>
            <a:ext cx="2952750" cy="523220"/>
          </a:xfrm>
          <a:prstGeom prst="rect">
            <a:avLst/>
          </a:prstGeom>
          <a:noFill/>
          <a:ln>
            <a:noFill/>
          </a:ln>
        </p:spPr>
        <p:txBody>
          <a:bodyPr spcFirstLastPara="1" wrap="square" lIns="91425" tIns="45700" rIns="91425" bIns="45700" anchor="t" anchorCtr="0">
            <a:spAutoFit/>
          </a:bodyPr>
          <a:lstStyle/>
          <a:p>
            <a:pPr>
              <a:buSzPts val="1400"/>
            </a:pPr>
            <a:r>
              <a:rPr lang="de-DE" dirty="0" err="1">
                <a:solidFill>
                  <a:srgbClr val="FF0000"/>
                </a:solidFill>
              </a:rPr>
              <a:t>Examples</a:t>
            </a:r>
            <a:r>
              <a:rPr lang="de-DE" dirty="0">
                <a:solidFill>
                  <a:srgbClr val="FF0000"/>
                </a:solidFill>
              </a:rPr>
              <a:t> </a:t>
            </a:r>
            <a:r>
              <a:rPr lang="de-DE" u="sng" dirty="0">
                <a:solidFill>
                  <a:srgbClr val="FF0000"/>
                </a:solidFill>
                <a:hlinkClick r:id="rId4"/>
              </a:rPr>
              <a:t>here</a:t>
            </a:r>
            <a:endParaRPr dirty="0">
              <a:solidFill>
                <a:srgbClr val="FF0000"/>
              </a:solidFill>
            </a:endParaRPr>
          </a:p>
          <a:p>
            <a:pPr>
              <a:buSzPts val="1400"/>
            </a:pPr>
            <a:r>
              <a:rPr lang="de-DE" dirty="0" err="1">
                <a:solidFill>
                  <a:srgbClr val="FF0000"/>
                </a:solidFill>
              </a:rPr>
              <a:t>Pw</a:t>
            </a:r>
            <a:r>
              <a:rPr lang="de-DE" dirty="0">
                <a:solidFill>
                  <a:srgbClr val="FF0000"/>
                </a:solidFill>
              </a:rPr>
              <a:t>: </a:t>
            </a:r>
            <a:r>
              <a:rPr lang="de-DE" dirty="0" err="1">
                <a:solidFill>
                  <a:srgbClr val="FF0000"/>
                </a:solidFill>
              </a:rPr>
              <a:t>bestpractice</a:t>
            </a:r>
            <a:endParaRPr dirty="0"/>
          </a:p>
        </p:txBody>
      </p:sp>
    </p:spTree>
    <p:extLst>
      <p:ext uri="{BB962C8B-B14F-4D97-AF65-F5344CB8AC3E}">
        <p14:creationId xmlns:p14="http://schemas.microsoft.com/office/powerpoint/2010/main" val="12450999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15"/>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23</a:t>
            </a:fld>
            <a:endParaRPr sz="800">
              <a:solidFill>
                <a:srgbClr val="808080"/>
              </a:solidFill>
            </a:endParaRPr>
          </a:p>
        </p:txBody>
      </p:sp>
      <p:sp>
        <p:nvSpPr>
          <p:cNvPr id="339" name="Google Shape;339;p15"/>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40" name="Google Shape;340;p15"/>
          <p:cNvSpPr txBox="1"/>
          <p:nvPr/>
        </p:nvSpPr>
        <p:spPr>
          <a:xfrm>
            <a:off x="306388" y="1524000"/>
            <a:ext cx="4265612" cy="4602163"/>
          </a:xfrm>
          <a:prstGeom prst="rect">
            <a:avLst/>
          </a:prstGeom>
          <a:noFill/>
          <a:ln>
            <a:noFill/>
          </a:ln>
        </p:spPr>
        <p:txBody>
          <a:bodyPr spcFirstLastPara="1" wrap="square" lIns="45700" tIns="45700" rIns="45700" bIns="45700" anchor="t" anchorCtr="0">
            <a:noAutofit/>
          </a:bodyPr>
          <a:lstStyle/>
          <a:p>
            <a:pPr>
              <a:lnSpc>
                <a:spcPct val="150000"/>
              </a:lnSpc>
              <a:buSzPts val="2800"/>
            </a:pPr>
            <a:endParaRPr sz="2800" dirty="0">
              <a:solidFill>
                <a:srgbClr val="333333"/>
              </a:solidFill>
            </a:endParaRPr>
          </a:p>
          <a:p>
            <a:pPr>
              <a:lnSpc>
                <a:spcPct val="150000"/>
              </a:lnSpc>
              <a:spcBef>
                <a:spcPts val="500"/>
              </a:spcBef>
              <a:buSzPts val="2800"/>
            </a:pPr>
            <a:r>
              <a:rPr lang="de-DE" sz="2800" dirty="0" err="1">
                <a:solidFill>
                  <a:srgbClr val="333333"/>
                </a:solidFill>
              </a:rPr>
              <a:t>Related</a:t>
            </a:r>
            <a:r>
              <a:rPr lang="de-DE" sz="2800" dirty="0">
                <a:solidFill>
                  <a:srgbClr val="333333"/>
                </a:solidFill>
              </a:rPr>
              <a:t> Work</a:t>
            </a:r>
            <a:br>
              <a:rPr lang="de-DE" sz="2800" dirty="0">
                <a:solidFill>
                  <a:srgbClr val="333333"/>
                </a:solidFill>
              </a:rPr>
            </a:br>
            <a:r>
              <a:rPr lang="de-DE" sz="2000" dirty="0">
                <a:solidFill>
                  <a:srgbClr val="333333"/>
                </a:solidFill>
              </a:rPr>
              <a:t>Design Space, </a:t>
            </a:r>
            <a:r>
              <a:rPr lang="de-DE" sz="2000" dirty="0" err="1">
                <a:solidFill>
                  <a:srgbClr val="333333"/>
                </a:solidFill>
              </a:rPr>
              <a:t>deep</a:t>
            </a:r>
            <a:r>
              <a:rPr lang="de-DE" sz="2000" dirty="0">
                <a:solidFill>
                  <a:srgbClr val="333333"/>
                </a:solidFill>
              </a:rPr>
              <a:t> </a:t>
            </a:r>
            <a:r>
              <a:rPr lang="de-DE" sz="2000" dirty="0" err="1">
                <a:solidFill>
                  <a:srgbClr val="333333"/>
                </a:solidFill>
              </a:rPr>
              <a:t>discussion</a:t>
            </a:r>
            <a:r>
              <a:rPr lang="de-DE" sz="2000" dirty="0">
                <a:solidFill>
                  <a:srgbClr val="333333"/>
                </a:solidFill>
              </a:rPr>
              <a:t> </a:t>
            </a:r>
            <a:br>
              <a:rPr lang="de-DE" sz="2000" dirty="0">
                <a:solidFill>
                  <a:srgbClr val="333333"/>
                </a:solidFill>
              </a:rPr>
            </a:br>
            <a:r>
              <a:rPr lang="de-DE" sz="2000" dirty="0" err="1">
                <a:solidFill>
                  <a:srgbClr val="333333"/>
                </a:solidFill>
              </a:rPr>
              <a:t>of</a:t>
            </a:r>
            <a:r>
              <a:rPr lang="de-DE" sz="2000" dirty="0">
                <a:solidFill>
                  <a:srgbClr val="333333"/>
                </a:solidFill>
              </a:rPr>
              <a:t> </a:t>
            </a:r>
            <a:r>
              <a:rPr lang="de-DE" sz="2000" dirty="0" err="1">
                <a:solidFill>
                  <a:srgbClr val="333333"/>
                </a:solidFill>
              </a:rPr>
              <a:t>related</a:t>
            </a:r>
            <a:r>
              <a:rPr lang="de-DE" sz="2000" dirty="0">
                <a:solidFill>
                  <a:srgbClr val="333333"/>
                </a:solidFill>
              </a:rPr>
              <a:t> </a:t>
            </a:r>
            <a:r>
              <a:rPr lang="de-DE" sz="2000" dirty="0" err="1">
                <a:solidFill>
                  <a:srgbClr val="333333"/>
                </a:solidFill>
              </a:rPr>
              <a:t>work</a:t>
            </a:r>
            <a:r>
              <a:rPr lang="de-DE" sz="2000" dirty="0">
                <a:solidFill>
                  <a:srgbClr val="333333"/>
                </a:solidFill>
              </a:rPr>
              <a:t>. </a:t>
            </a:r>
            <a:r>
              <a:rPr lang="de-DE" sz="2000" i="1" dirty="0" err="1">
                <a:solidFill>
                  <a:srgbClr val="333333"/>
                </a:solidFill>
              </a:rPr>
              <a:t>Don‘t</a:t>
            </a:r>
            <a:r>
              <a:rPr lang="de-DE" sz="2000" i="1" dirty="0">
                <a:solidFill>
                  <a:srgbClr val="333333"/>
                </a:solidFill>
              </a:rPr>
              <a:t> </a:t>
            </a:r>
            <a:r>
              <a:rPr lang="de-DE" sz="2000" i="1" dirty="0" err="1">
                <a:solidFill>
                  <a:srgbClr val="333333"/>
                </a:solidFill>
              </a:rPr>
              <a:t>only</a:t>
            </a:r>
            <a:r>
              <a:rPr lang="de-DE" sz="2000" i="1" dirty="0">
                <a:solidFill>
                  <a:srgbClr val="333333"/>
                </a:solidFill>
              </a:rPr>
              <a:t> </a:t>
            </a:r>
            <a:r>
              <a:rPr lang="de-DE" sz="2000" i="1" dirty="0" err="1">
                <a:solidFill>
                  <a:srgbClr val="333333"/>
                </a:solidFill>
              </a:rPr>
              <a:t>tell</a:t>
            </a:r>
            <a:r>
              <a:rPr lang="de-DE" sz="2000" i="1" dirty="0">
                <a:solidFill>
                  <a:srgbClr val="333333"/>
                </a:solidFill>
              </a:rPr>
              <a:t> </a:t>
            </a:r>
            <a:r>
              <a:rPr lang="de-DE" sz="2000" i="1" dirty="0" err="1">
                <a:solidFill>
                  <a:srgbClr val="333333"/>
                </a:solidFill>
              </a:rPr>
              <a:t>what</a:t>
            </a:r>
            <a:r>
              <a:rPr lang="de-DE" sz="2000" i="1" dirty="0">
                <a:solidFill>
                  <a:srgbClr val="333333"/>
                </a:solidFill>
              </a:rPr>
              <a:t> </a:t>
            </a:r>
            <a:r>
              <a:rPr lang="de-DE" sz="2000" i="1" dirty="0" err="1">
                <a:solidFill>
                  <a:srgbClr val="333333"/>
                </a:solidFill>
              </a:rPr>
              <a:t>is</a:t>
            </a:r>
            <a:r>
              <a:rPr lang="de-DE" sz="2000" i="1" dirty="0">
                <a:solidFill>
                  <a:srgbClr val="333333"/>
                </a:solidFill>
              </a:rPr>
              <a:t> in </a:t>
            </a:r>
            <a:r>
              <a:rPr lang="de-DE" sz="2000" i="1" dirty="0" err="1">
                <a:solidFill>
                  <a:srgbClr val="333333"/>
                </a:solidFill>
              </a:rPr>
              <a:t>the</a:t>
            </a:r>
            <a:r>
              <a:rPr lang="de-DE" sz="2000" i="1" dirty="0">
                <a:solidFill>
                  <a:srgbClr val="333333"/>
                </a:solidFill>
              </a:rPr>
              <a:t> </a:t>
            </a:r>
            <a:r>
              <a:rPr lang="de-DE" sz="2000" i="1" dirty="0" err="1">
                <a:solidFill>
                  <a:srgbClr val="333333"/>
                </a:solidFill>
              </a:rPr>
              <a:t>paper</a:t>
            </a:r>
            <a:r>
              <a:rPr lang="de-DE" sz="2000" i="1" dirty="0">
                <a:solidFill>
                  <a:srgbClr val="333333"/>
                </a:solidFill>
              </a:rPr>
              <a:t>, </a:t>
            </a:r>
            <a:r>
              <a:rPr lang="de-DE" sz="2000" i="1" dirty="0" err="1">
                <a:solidFill>
                  <a:srgbClr val="333333"/>
                </a:solidFill>
              </a:rPr>
              <a:t>think</a:t>
            </a:r>
            <a:r>
              <a:rPr lang="de-DE" sz="2000" i="1" dirty="0">
                <a:solidFill>
                  <a:srgbClr val="333333"/>
                </a:solidFill>
              </a:rPr>
              <a:t> </a:t>
            </a:r>
            <a:r>
              <a:rPr lang="de-DE" sz="2000" i="1" dirty="0" err="1">
                <a:solidFill>
                  <a:srgbClr val="333333"/>
                </a:solidFill>
              </a:rPr>
              <a:t>beyond</a:t>
            </a:r>
            <a:r>
              <a:rPr lang="de-DE" sz="2000" dirty="0">
                <a:solidFill>
                  <a:srgbClr val="333333"/>
                </a:solidFill>
              </a:rPr>
              <a:t>! Connect </a:t>
            </a:r>
            <a:r>
              <a:rPr lang="de-DE" sz="2000" dirty="0" err="1">
                <a:solidFill>
                  <a:srgbClr val="333333"/>
                </a:solidFill>
              </a:rPr>
              <a:t>the</a:t>
            </a:r>
            <a:r>
              <a:rPr lang="de-DE" sz="2000" dirty="0">
                <a:solidFill>
                  <a:srgbClr val="333333"/>
                </a:solidFill>
              </a:rPr>
              <a:t> </a:t>
            </a:r>
            <a:r>
              <a:rPr lang="de-DE" sz="2000" dirty="0" err="1">
                <a:solidFill>
                  <a:srgbClr val="333333"/>
                </a:solidFill>
              </a:rPr>
              <a:t>papers</a:t>
            </a:r>
            <a:r>
              <a:rPr lang="de-DE" sz="2000" dirty="0">
                <a:solidFill>
                  <a:srgbClr val="333333"/>
                </a:solidFill>
              </a:rPr>
              <a:t> </a:t>
            </a:r>
            <a:r>
              <a:rPr lang="de-DE" sz="2000" dirty="0" err="1">
                <a:solidFill>
                  <a:srgbClr val="333333"/>
                </a:solidFill>
              </a:rPr>
              <a:t>to</a:t>
            </a:r>
            <a:r>
              <a:rPr lang="de-DE" sz="2000" dirty="0">
                <a:solidFill>
                  <a:srgbClr val="333333"/>
                </a:solidFill>
              </a:rPr>
              <a:t> a </a:t>
            </a:r>
            <a:r>
              <a:rPr lang="de-DE" sz="2000" dirty="0" err="1">
                <a:solidFill>
                  <a:srgbClr val="333333"/>
                </a:solidFill>
              </a:rPr>
              <a:t>meaningful</a:t>
            </a:r>
            <a:r>
              <a:rPr lang="de-DE" sz="2000" dirty="0">
                <a:solidFill>
                  <a:srgbClr val="333333"/>
                </a:solidFill>
              </a:rPr>
              <a:t> </a:t>
            </a:r>
            <a:r>
              <a:rPr lang="de-DE" sz="2000" dirty="0" err="1">
                <a:solidFill>
                  <a:srgbClr val="333333"/>
                </a:solidFill>
              </a:rPr>
              <a:t>text</a:t>
            </a:r>
            <a:r>
              <a:rPr lang="de-DE" sz="2000" dirty="0">
                <a:solidFill>
                  <a:srgbClr val="333333"/>
                </a:solidFill>
              </a:rPr>
              <a:t>, </a:t>
            </a:r>
            <a:r>
              <a:rPr lang="de-DE" sz="2000" dirty="0" err="1">
                <a:solidFill>
                  <a:srgbClr val="333333"/>
                </a:solidFill>
              </a:rPr>
              <a:t>don‘t</a:t>
            </a:r>
            <a:r>
              <a:rPr lang="de-DE" sz="2000" dirty="0">
                <a:solidFill>
                  <a:srgbClr val="333333"/>
                </a:solidFill>
              </a:rPr>
              <a:t> just </a:t>
            </a:r>
            <a:r>
              <a:rPr lang="de-DE" sz="2000" dirty="0" err="1">
                <a:solidFill>
                  <a:srgbClr val="333333"/>
                </a:solidFill>
              </a:rPr>
              <a:t>list</a:t>
            </a:r>
            <a:r>
              <a:rPr lang="de-DE" sz="2000" dirty="0">
                <a:solidFill>
                  <a:srgbClr val="333333"/>
                </a:solidFill>
              </a:rPr>
              <a:t> </a:t>
            </a:r>
            <a:r>
              <a:rPr lang="de-DE" sz="2000" dirty="0" err="1">
                <a:solidFill>
                  <a:srgbClr val="333333"/>
                </a:solidFill>
              </a:rPr>
              <a:t>summaries</a:t>
            </a:r>
            <a:r>
              <a:rPr lang="de-DE" sz="2000" dirty="0" smtClean="0">
                <a:solidFill>
                  <a:srgbClr val="333333"/>
                </a:solidFill>
              </a:rPr>
              <a:t>!</a:t>
            </a:r>
          </a:p>
          <a:p>
            <a:pPr>
              <a:lnSpc>
                <a:spcPct val="150000"/>
              </a:lnSpc>
              <a:spcBef>
                <a:spcPts val="500"/>
              </a:spcBef>
              <a:buSzPts val="2800"/>
            </a:pPr>
            <a:r>
              <a:rPr lang="de-DE" sz="2000" dirty="0" smtClean="0">
                <a:solidFill>
                  <a:srgbClr val="333333"/>
                </a:solidFill>
              </a:rPr>
              <a:t>A </a:t>
            </a:r>
            <a:r>
              <a:rPr lang="de-DE" sz="2000" dirty="0" err="1" smtClean="0">
                <a:solidFill>
                  <a:srgbClr val="333333"/>
                </a:solidFill>
              </a:rPr>
              <a:t>mind</a:t>
            </a:r>
            <a:r>
              <a:rPr lang="de-DE" sz="2000" dirty="0" smtClean="0">
                <a:solidFill>
                  <a:srgbClr val="333333"/>
                </a:solidFill>
              </a:rPr>
              <a:t> </a:t>
            </a:r>
            <a:r>
              <a:rPr lang="de-DE" sz="2000" dirty="0" err="1" smtClean="0">
                <a:solidFill>
                  <a:srgbClr val="333333"/>
                </a:solidFill>
              </a:rPr>
              <a:t>map</a:t>
            </a:r>
            <a:r>
              <a:rPr lang="de-DE" sz="2000" dirty="0" smtClean="0">
                <a:solidFill>
                  <a:srgbClr val="333333"/>
                </a:solidFill>
              </a:rPr>
              <a:t> </a:t>
            </a:r>
            <a:r>
              <a:rPr lang="de-DE" sz="2000" dirty="0" err="1" smtClean="0">
                <a:solidFill>
                  <a:srgbClr val="333333"/>
                </a:solidFill>
              </a:rPr>
              <a:t>helps</a:t>
            </a:r>
            <a:r>
              <a:rPr lang="de-DE" sz="2000" dirty="0" smtClean="0">
                <a:solidFill>
                  <a:srgbClr val="333333"/>
                </a:solidFill>
              </a:rPr>
              <a:t> </a:t>
            </a:r>
            <a:r>
              <a:rPr lang="de-DE" sz="2000" dirty="0" err="1" smtClean="0">
                <a:solidFill>
                  <a:srgbClr val="333333"/>
                </a:solidFill>
              </a:rPr>
              <a:t>logical</a:t>
            </a:r>
            <a:r>
              <a:rPr lang="de-DE" sz="2000" dirty="0" smtClean="0">
                <a:solidFill>
                  <a:srgbClr val="333333"/>
                </a:solidFill>
              </a:rPr>
              <a:t> </a:t>
            </a:r>
            <a:r>
              <a:rPr lang="de-DE" sz="2000" dirty="0" err="1" smtClean="0">
                <a:solidFill>
                  <a:srgbClr val="333333"/>
                </a:solidFill>
              </a:rPr>
              <a:t>thinking</a:t>
            </a:r>
            <a:r>
              <a:rPr lang="de-DE" sz="2000" dirty="0" smtClean="0">
                <a:solidFill>
                  <a:srgbClr val="333333"/>
                </a:solidFill>
              </a:rPr>
              <a:t>.</a:t>
            </a:r>
          </a:p>
        </p:txBody>
      </p:sp>
      <p:pic>
        <p:nvPicPr>
          <p:cNvPr id="341" name="Google Shape;341;p1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94238" y="1582738"/>
            <a:ext cx="3627437" cy="4602162"/>
          </a:xfrm>
          <a:prstGeom prst="rect">
            <a:avLst/>
          </a:prstGeom>
          <a:noFill/>
          <a:ln>
            <a:noFill/>
          </a:ln>
        </p:spPr>
      </p:pic>
      <p:cxnSp>
        <p:nvCxnSpPr>
          <p:cNvPr id="342" name="Google Shape;342;p15"/>
          <p:cNvCxnSpPr/>
          <p:nvPr/>
        </p:nvCxnSpPr>
        <p:spPr>
          <a:xfrm rot="10800000">
            <a:off x="3419475" y="2708275"/>
            <a:ext cx="2665413" cy="654050"/>
          </a:xfrm>
          <a:prstGeom prst="straightConnector1">
            <a:avLst/>
          </a:prstGeom>
          <a:noFill/>
          <a:ln w="38150" cap="sq" cmpd="sng">
            <a:solidFill>
              <a:srgbClr val="000000"/>
            </a:solidFill>
            <a:prstDash val="solid"/>
            <a:miter lim="800000"/>
            <a:headEnd type="none" w="sm" len="sm"/>
            <a:tailEnd type="triangle" w="med" len="med"/>
          </a:ln>
        </p:spPr>
      </p:cxnSp>
      <p:sp>
        <p:nvSpPr>
          <p:cNvPr id="343" name="Google Shape;343;p15"/>
          <p:cNvSpPr/>
          <p:nvPr/>
        </p:nvSpPr>
        <p:spPr>
          <a:xfrm>
            <a:off x="4902200" y="3716338"/>
            <a:ext cx="1666875" cy="22685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44" name="Google Shape;344;p15"/>
          <p:cNvSpPr/>
          <p:nvPr/>
        </p:nvSpPr>
        <p:spPr>
          <a:xfrm>
            <a:off x="6569075" y="3043238"/>
            <a:ext cx="1666875" cy="29416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45" name="Google Shape;345;p15"/>
          <p:cNvSpPr/>
          <p:nvPr/>
        </p:nvSpPr>
        <p:spPr>
          <a:xfrm>
            <a:off x="6529388" y="3789363"/>
            <a:ext cx="46037" cy="2160587"/>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1060928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5"/>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24</a:t>
            </a:fld>
            <a:endParaRPr sz="800">
              <a:solidFill>
                <a:srgbClr val="808080"/>
              </a:solidFill>
            </a:endParaRPr>
          </a:p>
        </p:txBody>
      </p:sp>
      <p:sp>
        <p:nvSpPr>
          <p:cNvPr id="351" name="Google Shape;351;p55"/>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52" name="Google Shape;352;p55"/>
          <p:cNvSpPr txBox="1"/>
          <p:nvPr/>
        </p:nvSpPr>
        <p:spPr>
          <a:xfrm>
            <a:off x="306388" y="1524000"/>
            <a:ext cx="4265612" cy="4602163"/>
          </a:xfrm>
          <a:prstGeom prst="rect">
            <a:avLst/>
          </a:prstGeom>
          <a:noFill/>
          <a:ln>
            <a:noFill/>
          </a:ln>
        </p:spPr>
        <p:txBody>
          <a:bodyPr spcFirstLastPara="1" wrap="square" lIns="45700" tIns="45700" rIns="45700" bIns="45700" anchor="t" anchorCtr="0">
            <a:noAutofit/>
          </a:bodyPr>
          <a:lstStyle/>
          <a:p>
            <a:pPr>
              <a:lnSpc>
                <a:spcPct val="150000"/>
              </a:lnSpc>
              <a:buSzPts val="2800"/>
            </a:pPr>
            <a:endParaRPr sz="2800" dirty="0">
              <a:solidFill>
                <a:srgbClr val="333333"/>
              </a:solidFill>
            </a:endParaRPr>
          </a:p>
          <a:p>
            <a:pPr>
              <a:lnSpc>
                <a:spcPct val="150000"/>
              </a:lnSpc>
              <a:spcBef>
                <a:spcPts val="500"/>
              </a:spcBef>
              <a:buSzPts val="2800"/>
            </a:pPr>
            <a:r>
              <a:rPr lang="de-DE" sz="2800" dirty="0" err="1">
                <a:solidFill>
                  <a:srgbClr val="333333"/>
                </a:solidFill>
              </a:rPr>
              <a:t>Methodology</a:t>
            </a:r>
            <a:r>
              <a:rPr lang="de-DE" sz="2800" dirty="0">
                <a:solidFill>
                  <a:srgbClr val="333333"/>
                </a:solidFill>
              </a:rPr>
              <a:t/>
            </a:r>
            <a:br>
              <a:rPr lang="de-DE" sz="2800" dirty="0">
                <a:solidFill>
                  <a:srgbClr val="333333"/>
                </a:solidFill>
              </a:rPr>
            </a:br>
            <a:r>
              <a:rPr lang="de-DE" sz="2000" dirty="0" err="1">
                <a:solidFill>
                  <a:srgbClr val="333333"/>
                </a:solidFill>
              </a:rPr>
              <a:t>Approaches</a:t>
            </a:r>
            <a:r>
              <a:rPr lang="de-DE" sz="2000" dirty="0">
                <a:solidFill>
                  <a:srgbClr val="333333"/>
                </a:solidFill>
              </a:rPr>
              <a:t> </a:t>
            </a:r>
            <a:r>
              <a:rPr lang="de-DE" sz="2000" dirty="0" err="1">
                <a:solidFill>
                  <a:srgbClr val="333333"/>
                </a:solidFill>
              </a:rPr>
              <a:t>and</a:t>
            </a:r>
            <a:r>
              <a:rPr lang="de-DE" sz="2000" dirty="0">
                <a:solidFill>
                  <a:srgbClr val="333333"/>
                </a:solidFill>
              </a:rPr>
              <a:t> </a:t>
            </a:r>
            <a:r>
              <a:rPr lang="de-DE" sz="2000" dirty="0" err="1" smtClean="0">
                <a:solidFill>
                  <a:srgbClr val="333333"/>
                </a:solidFill>
              </a:rPr>
              <a:t>methods</a:t>
            </a:r>
            <a:endParaRPr lang="de-DE" sz="2000" dirty="0" smtClean="0">
              <a:solidFill>
                <a:srgbClr val="333333"/>
              </a:solidFill>
            </a:endParaRPr>
          </a:p>
          <a:p>
            <a:pPr>
              <a:lnSpc>
                <a:spcPct val="150000"/>
              </a:lnSpc>
              <a:spcBef>
                <a:spcPts val="500"/>
              </a:spcBef>
              <a:buSzPts val="2800"/>
            </a:pPr>
            <a:r>
              <a:rPr lang="de-DE" sz="2000" dirty="0" err="1" smtClean="0">
                <a:solidFill>
                  <a:srgbClr val="333333"/>
                </a:solidFill>
              </a:rPr>
              <a:t>Systematic</a:t>
            </a:r>
            <a:r>
              <a:rPr lang="de-DE" sz="2000" dirty="0" smtClean="0">
                <a:solidFill>
                  <a:srgbClr val="333333"/>
                </a:solidFill>
              </a:rPr>
              <a:t> </a:t>
            </a:r>
            <a:r>
              <a:rPr lang="de-DE" sz="2000" dirty="0" err="1" smtClean="0">
                <a:solidFill>
                  <a:srgbClr val="333333"/>
                </a:solidFill>
              </a:rPr>
              <a:t>review</a:t>
            </a:r>
            <a:endParaRPr dirty="0"/>
          </a:p>
        </p:txBody>
      </p:sp>
      <p:pic>
        <p:nvPicPr>
          <p:cNvPr id="353" name="Google Shape;353;p5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94238" y="1582738"/>
            <a:ext cx="3627437" cy="4602162"/>
          </a:xfrm>
          <a:prstGeom prst="rect">
            <a:avLst/>
          </a:prstGeom>
          <a:noFill/>
          <a:ln>
            <a:noFill/>
          </a:ln>
        </p:spPr>
      </p:pic>
      <p:cxnSp>
        <p:nvCxnSpPr>
          <p:cNvPr id="354" name="Google Shape;354;p55"/>
          <p:cNvCxnSpPr/>
          <p:nvPr/>
        </p:nvCxnSpPr>
        <p:spPr>
          <a:xfrm rot="10800000">
            <a:off x="3419475" y="2708275"/>
            <a:ext cx="2665413" cy="654050"/>
          </a:xfrm>
          <a:prstGeom prst="straightConnector1">
            <a:avLst/>
          </a:prstGeom>
          <a:noFill/>
          <a:ln w="38150" cap="sq" cmpd="sng">
            <a:solidFill>
              <a:srgbClr val="000000"/>
            </a:solidFill>
            <a:prstDash val="solid"/>
            <a:miter lim="800000"/>
            <a:headEnd type="none" w="sm" len="sm"/>
            <a:tailEnd type="triangle" w="med" len="med"/>
          </a:ln>
        </p:spPr>
      </p:cxnSp>
      <p:sp>
        <p:nvSpPr>
          <p:cNvPr id="355" name="Google Shape;355;p55"/>
          <p:cNvSpPr/>
          <p:nvPr/>
        </p:nvSpPr>
        <p:spPr>
          <a:xfrm>
            <a:off x="4902200" y="3716338"/>
            <a:ext cx="1666875" cy="22685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56" name="Google Shape;356;p55"/>
          <p:cNvSpPr/>
          <p:nvPr/>
        </p:nvSpPr>
        <p:spPr>
          <a:xfrm>
            <a:off x="6569075" y="3043238"/>
            <a:ext cx="1666875" cy="29416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57" name="Google Shape;357;p55"/>
          <p:cNvSpPr/>
          <p:nvPr/>
        </p:nvSpPr>
        <p:spPr>
          <a:xfrm>
            <a:off x="6529388" y="3789363"/>
            <a:ext cx="46037" cy="2160587"/>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12152097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56"/>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25</a:t>
            </a:fld>
            <a:endParaRPr sz="800">
              <a:solidFill>
                <a:srgbClr val="808080"/>
              </a:solidFill>
            </a:endParaRPr>
          </a:p>
        </p:txBody>
      </p:sp>
      <p:sp>
        <p:nvSpPr>
          <p:cNvPr id="363" name="Google Shape;363;p56"/>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64" name="Google Shape;364;p56"/>
          <p:cNvSpPr txBox="1"/>
          <p:nvPr/>
        </p:nvSpPr>
        <p:spPr>
          <a:xfrm>
            <a:off x="306388" y="1524000"/>
            <a:ext cx="4265612" cy="4602163"/>
          </a:xfrm>
          <a:prstGeom prst="rect">
            <a:avLst/>
          </a:prstGeom>
          <a:noFill/>
          <a:ln>
            <a:noFill/>
          </a:ln>
        </p:spPr>
        <p:txBody>
          <a:bodyPr spcFirstLastPara="1" wrap="square" lIns="45700" tIns="45700" rIns="45700" bIns="45700" anchor="t" anchorCtr="0">
            <a:noAutofit/>
          </a:bodyPr>
          <a:lstStyle/>
          <a:p>
            <a:pPr>
              <a:lnSpc>
                <a:spcPct val="150000"/>
              </a:lnSpc>
              <a:buSzPts val="2800"/>
            </a:pPr>
            <a:endParaRPr sz="2800">
              <a:solidFill>
                <a:srgbClr val="333333"/>
              </a:solidFill>
            </a:endParaRPr>
          </a:p>
          <a:p>
            <a:pPr>
              <a:lnSpc>
                <a:spcPct val="150000"/>
              </a:lnSpc>
              <a:spcBef>
                <a:spcPts val="500"/>
              </a:spcBef>
              <a:buSzPts val="2800"/>
            </a:pPr>
            <a:r>
              <a:rPr lang="de-DE" sz="2800">
                <a:solidFill>
                  <a:srgbClr val="333333"/>
                </a:solidFill>
              </a:rPr>
              <a:t>Results</a:t>
            </a:r>
            <a:br>
              <a:rPr lang="de-DE" sz="2800">
                <a:solidFill>
                  <a:srgbClr val="333333"/>
                </a:solidFill>
              </a:rPr>
            </a:br>
            <a:r>
              <a:rPr lang="de-DE" sz="2000">
                <a:solidFill>
                  <a:srgbClr val="333333"/>
                </a:solidFill>
              </a:rPr>
              <a:t>Non-interpreted results</a:t>
            </a:r>
            <a:endParaRPr/>
          </a:p>
        </p:txBody>
      </p:sp>
      <p:pic>
        <p:nvPicPr>
          <p:cNvPr id="365" name="Google Shape;365;p5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94238" y="1582738"/>
            <a:ext cx="3627437" cy="4602162"/>
          </a:xfrm>
          <a:prstGeom prst="rect">
            <a:avLst/>
          </a:prstGeom>
          <a:noFill/>
          <a:ln>
            <a:noFill/>
          </a:ln>
        </p:spPr>
      </p:pic>
      <p:cxnSp>
        <p:nvCxnSpPr>
          <p:cNvPr id="366" name="Google Shape;366;p56"/>
          <p:cNvCxnSpPr/>
          <p:nvPr/>
        </p:nvCxnSpPr>
        <p:spPr>
          <a:xfrm rot="10800000">
            <a:off x="3419475" y="2708275"/>
            <a:ext cx="2665413" cy="654050"/>
          </a:xfrm>
          <a:prstGeom prst="straightConnector1">
            <a:avLst/>
          </a:prstGeom>
          <a:noFill/>
          <a:ln w="38150" cap="sq" cmpd="sng">
            <a:solidFill>
              <a:srgbClr val="000000"/>
            </a:solidFill>
            <a:prstDash val="solid"/>
            <a:miter lim="800000"/>
            <a:headEnd type="none" w="sm" len="sm"/>
            <a:tailEnd type="triangle" w="med" len="med"/>
          </a:ln>
        </p:spPr>
      </p:cxnSp>
      <p:sp>
        <p:nvSpPr>
          <p:cNvPr id="367" name="Google Shape;367;p56"/>
          <p:cNvSpPr/>
          <p:nvPr/>
        </p:nvSpPr>
        <p:spPr>
          <a:xfrm>
            <a:off x="4902200" y="3716338"/>
            <a:ext cx="1666875" cy="22685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68" name="Google Shape;368;p56"/>
          <p:cNvSpPr/>
          <p:nvPr/>
        </p:nvSpPr>
        <p:spPr>
          <a:xfrm>
            <a:off x="6569075" y="3043238"/>
            <a:ext cx="1666875" cy="29416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69" name="Google Shape;369;p56"/>
          <p:cNvSpPr/>
          <p:nvPr/>
        </p:nvSpPr>
        <p:spPr>
          <a:xfrm>
            <a:off x="6529388" y="3789363"/>
            <a:ext cx="46037" cy="2160587"/>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8168391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57"/>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26</a:t>
            </a:fld>
            <a:endParaRPr sz="800">
              <a:solidFill>
                <a:srgbClr val="808080"/>
              </a:solidFill>
            </a:endParaRPr>
          </a:p>
        </p:txBody>
      </p:sp>
      <p:sp>
        <p:nvSpPr>
          <p:cNvPr id="375" name="Google Shape;375;p57"/>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76" name="Google Shape;376;p57"/>
          <p:cNvSpPr txBox="1"/>
          <p:nvPr/>
        </p:nvSpPr>
        <p:spPr>
          <a:xfrm>
            <a:off x="306388" y="1524000"/>
            <a:ext cx="4265612" cy="4602163"/>
          </a:xfrm>
          <a:prstGeom prst="rect">
            <a:avLst/>
          </a:prstGeom>
          <a:noFill/>
          <a:ln>
            <a:noFill/>
          </a:ln>
        </p:spPr>
        <p:txBody>
          <a:bodyPr spcFirstLastPara="1" wrap="square" lIns="45700" tIns="45700" rIns="45700" bIns="45700" anchor="t" anchorCtr="0">
            <a:noAutofit/>
          </a:bodyPr>
          <a:lstStyle/>
          <a:p>
            <a:pPr>
              <a:lnSpc>
                <a:spcPct val="150000"/>
              </a:lnSpc>
              <a:buSzPts val="2800"/>
            </a:pPr>
            <a:endParaRPr sz="2800">
              <a:solidFill>
                <a:srgbClr val="333333"/>
              </a:solidFill>
            </a:endParaRPr>
          </a:p>
          <a:p>
            <a:pPr>
              <a:lnSpc>
                <a:spcPct val="150000"/>
              </a:lnSpc>
              <a:spcBef>
                <a:spcPts val="500"/>
              </a:spcBef>
              <a:buSzPts val="2800"/>
            </a:pPr>
            <a:r>
              <a:rPr lang="de-DE" sz="2800">
                <a:solidFill>
                  <a:srgbClr val="333333"/>
                </a:solidFill>
              </a:rPr>
              <a:t>Discussion</a:t>
            </a:r>
            <a:br>
              <a:rPr lang="de-DE" sz="2800">
                <a:solidFill>
                  <a:srgbClr val="333333"/>
                </a:solidFill>
              </a:rPr>
            </a:br>
            <a:r>
              <a:rPr lang="de-DE" sz="2000">
                <a:solidFill>
                  <a:srgbClr val="333333"/>
                </a:solidFill>
              </a:rPr>
              <a:t>Interpreted results in relation to related work</a:t>
            </a:r>
            <a:endParaRPr/>
          </a:p>
        </p:txBody>
      </p:sp>
      <p:pic>
        <p:nvPicPr>
          <p:cNvPr id="377" name="Google Shape;377;p5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94238" y="1582738"/>
            <a:ext cx="3627437" cy="4602162"/>
          </a:xfrm>
          <a:prstGeom prst="rect">
            <a:avLst/>
          </a:prstGeom>
          <a:noFill/>
          <a:ln>
            <a:noFill/>
          </a:ln>
        </p:spPr>
      </p:pic>
      <p:cxnSp>
        <p:nvCxnSpPr>
          <p:cNvPr id="378" name="Google Shape;378;p57"/>
          <p:cNvCxnSpPr/>
          <p:nvPr/>
        </p:nvCxnSpPr>
        <p:spPr>
          <a:xfrm rot="10800000">
            <a:off x="3419475" y="2708275"/>
            <a:ext cx="2665413" cy="654050"/>
          </a:xfrm>
          <a:prstGeom prst="straightConnector1">
            <a:avLst/>
          </a:prstGeom>
          <a:noFill/>
          <a:ln w="38150" cap="sq" cmpd="sng">
            <a:solidFill>
              <a:srgbClr val="000000"/>
            </a:solidFill>
            <a:prstDash val="solid"/>
            <a:miter lim="800000"/>
            <a:headEnd type="none" w="sm" len="sm"/>
            <a:tailEnd type="triangle" w="med" len="med"/>
          </a:ln>
        </p:spPr>
      </p:cxnSp>
      <p:sp>
        <p:nvSpPr>
          <p:cNvPr id="379" name="Google Shape;379;p57"/>
          <p:cNvSpPr/>
          <p:nvPr/>
        </p:nvSpPr>
        <p:spPr>
          <a:xfrm>
            <a:off x="4902200" y="3716338"/>
            <a:ext cx="1666875" cy="22685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80" name="Google Shape;380;p57"/>
          <p:cNvSpPr/>
          <p:nvPr/>
        </p:nvSpPr>
        <p:spPr>
          <a:xfrm>
            <a:off x="6569075" y="3043238"/>
            <a:ext cx="1666875" cy="2941637"/>
          </a:xfrm>
          <a:prstGeom prst="rect">
            <a:avLst/>
          </a:prstGeom>
          <a:noFill/>
          <a:ln w="28575" cap="flat" cmpd="sng">
            <a:solidFill>
              <a:srgbClr val="C00000"/>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81" name="Google Shape;381;p57"/>
          <p:cNvSpPr/>
          <p:nvPr/>
        </p:nvSpPr>
        <p:spPr>
          <a:xfrm>
            <a:off x="6529388" y="3789363"/>
            <a:ext cx="46037" cy="2160587"/>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14249983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Google Shape;386;p1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927600" y="1412875"/>
            <a:ext cx="3449638" cy="4602163"/>
          </a:xfrm>
          <a:prstGeom prst="rect">
            <a:avLst/>
          </a:prstGeom>
          <a:noFill/>
          <a:ln>
            <a:noFill/>
          </a:ln>
        </p:spPr>
      </p:pic>
      <p:sp>
        <p:nvSpPr>
          <p:cNvPr id="387" name="Google Shape;387;p16"/>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27</a:t>
            </a:fld>
            <a:endParaRPr sz="800">
              <a:solidFill>
                <a:srgbClr val="808080"/>
              </a:solidFill>
            </a:endParaRPr>
          </a:p>
        </p:txBody>
      </p:sp>
      <p:sp>
        <p:nvSpPr>
          <p:cNvPr id="388" name="Google Shape;388;p16"/>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Paper</a:t>
            </a:r>
            <a:endParaRPr/>
          </a:p>
        </p:txBody>
      </p:sp>
      <p:sp>
        <p:nvSpPr>
          <p:cNvPr id="389" name="Google Shape;389;p16"/>
          <p:cNvSpPr txBox="1"/>
          <p:nvPr/>
        </p:nvSpPr>
        <p:spPr>
          <a:xfrm>
            <a:off x="306388" y="1524000"/>
            <a:ext cx="4265612" cy="4602163"/>
          </a:xfrm>
          <a:prstGeom prst="rect">
            <a:avLst/>
          </a:prstGeom>
          <a:noFill/>
          <a:ln>
            <a:noFill/>
          </a:ln>
        </p:spPr>
        <p:txBody>
          <a:bodyPr spcFirstLastPara="1" wrap="square" lIns="45700" tIns="45700" rIns="45700" bIns="45700" anchor="t" anchorCtr="0">
            <a:noAutofit/>
          </a:bodyPr>
          <a:lstStyle/>
          <a:p>
            <a:pPr>
              <a:lnSpc>
                <a:spcPct val="150000"/>
              </a:lnSpc>
              <a:buSzPts val="2000"/>
            </a:pPr>
            <a:r>
              <a:rPr lang="de-DE" sz="2000">
                <a:solidFill>
                  <a:srgbClr val="D9D9D9"/>
                </a:solidFill>
              </a:rPr>
              <a:t>Main part</a:t>
            </a:r>
            <a:r>
              <a:rPr lang="de-DE" sz="2800">
                <a:solidFill>
                  <a:srgbClr val="333333"/>
                </a:solidFill>
              </a:rPr>
              <a:t/>
            </a:r>
            <a:br>
              <a:rPr lang="de-DE" sz="2800">
                <a:solidFill>
                  <a:srgbClr val="333333"/>
                </a:solidFill>
              </a:rPr>
            </a:br>
            <a:endParaRPr sz="2800">
              <a:solidFill>
                <a:srgbClr val="333333"/>
              </a:solidFill>
            </a:endParaRPr>
          </a:p>
          <a:p>
            <a:pPr>
              <a:lnSpc>
                <a:spcPct val="150000"/>
              </a:lnSpc>
              <a:spcBef>
                <a:spcPts val="500"/>
              </a:spcBef>
              <a:buSzPts val="2800"/>
            </a:pPr>
            <a:endParaRPr sz="2800">
              <a:solidFill>
                <a:srgbClr val="333333"/>
              </a:solidFill>
            </a:endParaRPr>
          </a:p>
          <a:p>
            <a:pPr>
              <a:lnSpc>
                <a:spcPct val="150000"/>
              </a:lnSpc>
              <a:spcBef>
                <a:spcPts val="500"/>
              </a:spcBef>
              <a:buSzPts val="2800"/>
            </a:pPr>
            <a:endParaRPr sz="2800">
              <a:solidFill>
                <a:srgbClr val="333333"/>
              </a:solidFill>
            </a:endParaRPr>
          </a:p>
          <a:p>
            <a:pPr>
              <a:lnSpc>
                <a:spcPct val="150000"/>
              </a:lnSpc>
              <a:spcBef>
                <a:spcPts val="500"/>
              </a:spcBef>
              <a:buSzPts val="2800"/>
            </a:pPr>
            <a:r>
              <a:rPr lang="de-DE" sz="2800">
                <a:solidFill>
                  <a:srgbClr val="333333"/>
                </a:solidFill>
              </a:rPr>
              <a:t>Conclusion</a:t>
            </a:r>
            <a:r>
              <a:rPr lang="de-DE" sz="2000">
                <a:solidFill>
                  <a:srgbClr val="333333"/>
                </a:solidFill>
              </a:rPr>
              <a:t/>
            </a:r>
            <a:br>
              <a:rPr lang="de-DE" sz="2000">
                <a:solidFill>
                  <a:srgbClr val="333333"/>
                </a:solidFill>
              </a:rPr>
            </a:br>
            <a:r>
              <a:rPr lang="de-DE" sz="1800">
                <a:solidFill>
                  <a:srgbClr val="333333"/>
                </a:solidFill>
              </a:rPr>
              <a:t>Short summary</a:t>
            </a:r>
            <a:endParaRPr sz="1800">
              <a:solidFill>
                <a:srgbClr val="333333"/>
              </a:solidFill>
            </a:endParaRPr>
          </a:p>
          <a:p>
            <a:pPr>
              <a:lnSpc>
                <a:spcPct val="150000"/>
              </a:lnSpc>
              <a:spcBef>
                <a:spcPts val="500"/>
              </a:spcBef>
              <a:buSzPts val="1800"/>
            </a:pPr>
            <a:r>
              <a:rPr lang="de-DE" sz="1800">
                <a:solidFill>
                  <a:srgbClr val="333333"/>
                </a:solidFill>
              </a:rPr>
              <a:t>What is missing in related work?</a:t>
            </a:r>
            <a:endParaRPr/>
          </a:p>
          <a:p>
            <a:pPr>
              <a:lnSpc>
                <a:spcPct val="150000"/>
              </a:lnSpc>
              <a:spcBef>
                <a:spcPts val="500"/>
              </a:spcBef>
              <a:buSzPts val="2000"/>
            </a:pPr>
            <a:endParaRPr sz="2000">
              <a:solidFill>
                <a:srgbClr val="333333"/>
              </a:solidFill>
            </a:endParaRPr>
          </a:p>
        </p:txBody>
      </p:sp>
      <p:cxnSp>
        <p:nvCxnSpPr>
          <p:cNvPr id="390" name="Google Shape;390;p16"/>
          <p:cNvCxnSpPr/>
          <p:nvPr/>
        </p:nvCxnSpPr>
        <p:spPr>
          <a:xfrm rot="10800000">
            <a:off x="2411413" y="1844675"/>
            <a:ext cx="2160587" cy="0"/>
          </a:xfrm>
          <a:prstGeom prst="straightConnector1">
            <a:avLst/>
          </a:prstGeom>
          <a:noFill/>
          <a:ln w="38150" cap="sq" cmpd="sng">
            <a:solidFill>
              <a:srgbClr val="CCCCCC"/>
            </a:solidFill>
            <a:prstDash val="solid"/>
            <a:miter lim="800000"/>
            <a:headEnd type="none" w="sm" len="sm"/>
            <a:tailEnd type="triangle" w="med" len="med"/>
          </a:ln>
        </p:spPr>
      </p:cxnSp>
      <p:sp>
        <p:nvSpPr>
          <p:cNvPr id="391" name="Google Shape;391;p16"/>
          <p:cNvSpPr/>
          <p:nvPr/>
        </p:nvSpPr>
        <p:spPr>
          <a:xfrm>
            <a:off x="4902200" y="1412875"/>
            <a:ext cx="1712913" cy="4572000"/>
          </a:xfrm>
          <a:prstGeom prst="rect">
            <a:avLst/>
          </a:prstGeom>
          <a:noFill/>
          <a:ln w="28575" cap="flat" cmpd="sng">
            <a:solidFill>
              <a:srgbClr val="D8D8D8"/>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92" name="Google Shape;392;p16"/>
          <p:cNvSpPr/>
          <p:nvPr/>
        </p:nvSpPr>
        <p:spPr>
          <a:xfrm>
            <a:off x="6637338" y="1408113"/>
            <a:ext cx="1604962" cy="3244850"/>
          </a:xfrm>
          <a:prstGeom prst="rect">
            <a:avLst/>
          </a:prstGeom>
          <a:noFill/>
          <a:ln w="28575" cap="flat" cmpd="sng">
            <a:solidFill>
              <a:srgbClr val="D8D8D8"/>
            </a:solidFill>
            <a:prstDash val="dash"/>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
        <p:nvSpPr>
          <p:cNvPr id="393" name="Google Shape;393;p16"/>
          <p:cNvSpPr/>
          <p:nvPr/>
        </p:nvSpPr>
        <p:spPr>
          <a:xfrm>
            <a:off x="6597650" y="1452563"/>
            <a:ext cx="46038" cy="3146425"/>
          </a:xfrm>
          <a:prstGeom prst="rect">
            <a:avLst/>
          </a:prstGeom>
          <a:solidFill>
            <a:schemeClr val="lt1"/>
          </a:solidFill>
          <a:ln w="25400" cap="flat" cmpd="sng">
            <a:solidFill>
              <a:schemeClr val="accent3"/>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cxnSp>
        <p:nvCxnSpPr>
          <p:cNvPr id="394" name="Google Shape;394;p16"/>
          <p:cNvCxnSpPr/>
          <p:nvPr/>
        </p:nvCxnSpPr>
        <p:spPr>
          <a:xfrm rot="10800000">
            <a:off x="4572000" y="4806950"/>
            <a:ext cx="2160588" cy="206375"/>
          </a:xfrm>
          <a:prstGeom prst="straightConnector1">
            <a:avLst/>
          </a:prstGeom>
          <a:noFill/>
          <a:ln w="38150" cap="sq" cmpd="sng">
            <a:solidFill>
              <a:srgbClr val="000000"/>
            </a:solidFill>
            <a:prstDash val="solid"/>
            <a:miter lim="800000"/>
            <a:headEnd type="none" w="sm" len="sm"/>
            <a:tailEnd type="triangle" w="med" len="med"/>
          </a:ln>
        </p:spPr>
      </p:cxnSp>
      <p:sp>
        <p:nvSpPr>
          <p:cNvPr id="395" name="Google Shape;395;p16"/>
          <p:cNvSpPr/>
          <p:nvPr/>
        </p:nvSpPr>
        <p:spPr>
          <a:xfrm>
            <a:off x="6619875" y="4652963"/>
            <a:ext cx="1757363" cy="1331912"/>
          </a:xfrm>
          <a:prstGeom prst="rect">
            <a:avLst/>
          </a:prstGeom>
          <a:noFill/>
          <a:ln w="28575" cap="flat" cmpd="sng">
            <a:solidFill>
              <a:srgbClr val="C00000"/>
            </a:solidFill>
            <a:prstDash val="solid"/>
            <a:round/>
            <a:headEnd type="none" w="sm" len="sm"/>
            <a:tailEnd type="none" w="sm" len="sm"/>
          </a:ln>
        </p:spPr>
        <p:txBody>
          <a:bodyPr spcFirstLastPara="1" wrap="square" lIns="91425" tIns="45700" rIns="91425" bIns="45700" anchor="t"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20626425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58"/>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28</a:t>
            </a:fld>
            <a:endParaRPr sz="800">
              <a:solidFill>
                <a:srgbClr val="808080"/>
              </a:solidFill>
            </a:endParaRPr>
          </a:p>
        </p:txBody>
      </p:sp>
      <p:sp>
        <p:nvSpPr>
          <p:cNvPr id="401" name="Google Shape;401;p58"/>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Writing style</a:t>
            </a:r>
            <a:endParaRPr/>
          </a:p>
        </p:txBody>
      </p:sp>
      <p:sp>
        <p:nvSpPr>
          <p:cNvPr id="402" name="Google Shape;402;p58"/>
          <p:cNvSpPr txBox="1"/>
          <p:nvPr/>
        </p:nvSpPr>
        <p:spPr>
          <a:xfrm>
            <a:off x="457200" y="5517232"/>
            <a:ext cx="8229600" cy="608931"/>
          </a:xfrm>
          <a:prstGeom prst="rect">
            <a:avLst/>
          </a:prstGeom>
          <a:noFill/>
          <a:ln>
            <a:noFill/>
          </a:ln>
        </p:spPr>
        <p:txBody>
          <a:bodyPr spcFirstLastPara="1" wrap="square" lIns="45700" tIns="45700" rIns="45700" bIns="45700" anchor="t" anchorCtr="0">
            <a:noAutofit/>
          </a:bodyPr>
          <a:lstStyle/>
          <a:p>
            <a:pPr>
              <a:lnSpc>
                <a:spcPct val="135000"/>
              </a:lnSpc>
              <a:buSzPts val="1800"/>
            </a:pPr>
            <a:r>
              <a:rPr lang="de-DE" sz="1800" dirty="0" err="1">
                <a:solidFill>
                  <a:srgbClr val="333333"/>
                </a:solidFill>
              </a:rPr>
              <a:t>Everything</a:t>
            </a:r>
            <a:r>
              <a:rPr lang="de-DE" sz="1800" dirty="0">
                <a:solidFill>
                  <a:srgbClr val="333333"/>
                </a:solidFill>
              </a:rPr>
              <a:t> </a:t>
            </a:r>
            <a:r>
              <a:rPr lang="de-DE" sz="1800" dirty="0" err="1">
                <a:solidFill>
                  <a:srgbClr val="333333"/>
                </a:solidFill>
              </a:rPr>
              <a:t>you</a:t>
            </a:r>
            <a:r>
              <a:rPr lang="de-DE" sz="1800" dirty="0">
                <a:solidFill>
                  <a:srgbClr val="333333"/>
                </a:solidFill>
              </a:rPr>
              <a:t> </a:t>
            </a:r>
            <a:r>
              <a:rPr lang="de-DE" sz="1800" dirty="0" err="1">
                <a:solidFill>
                  <a:srgbClr val="333333"/>
                </a:solidFill>
              </a:rPr>
              <a:t>write</a:t>
            </a:r>
            <a:r>
              <a:rPr lang="de-DE" sz="1800" dirty="0">
                <a:solidFill>
                  <a:srgbClr val="333333"/>
                </a:solidFill>
              </a:rPr>
              <a:t> in </a:t>
            </a:r>
            <a:r>
              <a:rPr lang="de-DE" sz="1800" dirty="0" err="1">
                <a:solidFill>
                  <a:srgbClr val="333333"/>
                </a:solidFill>
              </a:rPr>
              <a:t>your</a:t>
            </a:r>
            <a:r>
              <a:rPr lang="de-DE" sz="1800" dirty="0">
                <a:solidFill>
                  <a:srgbClr val="333333"/>
                </a:solidFill>
              </a:rPr>
              <a:t> </a:t>
            </a:r>
            <a:r>
              <a:rPr lang="de-DE" sz="1800" dirty="0" err="1">
                <a:solidFill>
                  <a:srgbClr val="333333"/>
                </a:solidFill>
              </a:rPr>
              <a:t>paper</a:t>
            </a:r>
            <a:r>
              <a:rPr lang="de-DE" sz="1800" dirty="0">
                <a:solidFill>
                  <a:srgbClr val="333333"/>
                </a:solidFill>
              </a:rPr>
              <a:t> must </a:t>
            </a:r>
            <a:r>
              <a:rPr lang="de-DE" sz="1800" dirty="0" err="1">
                <a:solidFill>
                  <a:srgbClr val="333333"/>
                </a:solidFill>
              </a:rPr>
              <a:t>be</a:t>
            </a:r>
            <a:r>
              <a:rPr lang="de-DE" sz="1800" dirty="0">
                <a:solidFill>
                  <a:srgbClr val="333333"/>
                </a:solidFill>
              </a:rPr>
              <a:t> </a:t>
            </a:r>
            <a:r>
              <a:rPr lang="de-DE" sz="1800" dirty="0" err="1">
                <a:solidFill>
                  <a:srgbClr val="333333"/>
                </a:solidFill>
              </a:rPr>
              <a:t>supported</a:t>
            </a:r>
            <a:r>
              <a:rPr lang="de-DE" sz="1800" dirty="0">
                <a:solidFill>
                  <a:srgbClr val="333333"/>
                </a:solidFill>
              </a:rPr>
              <a:t> </a:t>
            </a:r>
            <a:r>
              <a:rPr lang="de-DE" sz="1800" dirty="0" err="1">
                <a:solidFill>
                  <a:srgbClr val="333333"/>
                </a:solidFill>
              </a:rPr>
              <a:t>by</a:t>
            </a:r>
            <a:r>
              <a:rPr lang="de-DE" sz="1800" dirty="0">
                <a:solidFill>
                  <a:srgbClr val="333333"/>
                </a:solidFill>
              </a:rPr>
              <a:t> </a:t>
            </a:r>
            <a:r>
              <a:rPr lang="de-DE" sz="1800" dirty="0" err="1">
                <a:solidFill>
                  <a:srgbClr val="333333"/>
                </a:solidFill>
              </a:rPr>
              <a:t>literature</a:t>
            </a:r>
            <a:r>
              <a:rPr lang="de-DE" sz="1800" dirty="0">
                <a:solidFill>
                  <a:srgbClr val="333333"/>
                </a:solidFill>
              </a:rPr>
              <a:t>!</a:t>
            </a:r>
            <a:endParaRPr dirty="0"/>
          </a:p>
        </p:txBody>
      </p:sp>
      <p:sp>
        <p:nvSpPr>
          <p:cNvPr id="403" name="Google Shape;403;p58"/>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algn="l"/>
            <a:fld id="{00000000-1234-1234-1234-123412341234}" type="slidenum">
              <a:rPr lang="de-DE"/>
              <a:pPr algn="l"/>
              <a:t>28</a:t>
            </a:fld>
            <a:endParaRPr/>
          </a:p>
        </p:txBody>
      </p:sp>
      <p:pic>
        <p:nvPicPr>
          <p:cNvPr id="404" name="Google Shape;404;p5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651000" y="1479550"/>
            <a:ext cx="5842000" cy="3898900"/>
          </a:xfrm>
          <a:prstGeom prst="rect">
            <a:avLst/>
          </a:prstGeom>
          <a:noFill/>
          <a:ln>
            <a:noFill/>
          </a:ln>
        </p:spPr>
      </p:pic>
    </p:spTree>
    <p:extLst>
      <p:ext uri="{BB962C8B-B14F-4D97-AF65-F5344CB8AC3E}">
        <p14:creationId xmlns:p14="http://schemas.microsoft.com/office/powerpoint/2010/main" val="6624996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59"/>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29</a:t>
            </a:fld>
            <a:endParaRPr sz="800">
              <a:solidFill>
                <a:srgbClr val="808080"/>
              </a:solidFill>
            </a:endParaRPr>
          </a:p>
        </p:txBody>
      </p:sp>
      <p:sp>
        <p:nvSpPr>
          <p:cNvPr id="410" name="Google Shape;410;p59"/>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Writing style</a:t>
            </a:r>
            <a:endParaRPr/>
          </a:p>
        </p:txBody>
      </p:sp>
      <p:sp>
        <p:nvSpPr>
          <p:cNvPr id="411" name="Google Shape;411;p59"/>
          <p:cNvSpPr txBox="1"/>
          <p:nvPr/>
        </p:nvSpPr>
        <p:spPr>
          <a:xfrm>
            <a:off x="457200" y="5229200"/>
            <a:ext cx="8229600" cy="896963"/>
          </a:xfrm>
          <a:prstGeom prst="rect">
            <a:avLst/>
          </a:prstGeom>
          <a:noFill/>
          <a:ln>
            <a:noFill/>
          </a:ln>
        </p:spPr>
        <p:txBody>
          <a:bodyPr spcFirstLastPara="1" wrap="square" lIns="45700" tIns="45700" rIns="45700" bIns="45700" anchor="t" anchorCtr="0">
            <a:noAutofit/>
          </a:bodyPr>
          <a:lstStyle/>
          <a:p>
            <a:pPr>
              <a:lnSpc>
                <a:spcPct val="135000"/>
              </a:lnSpc>
              <a:buSzPts val="1800"/>
            </a:pPr>
            <a:r>
              <a:rPr lang="de-DE" sz="1800">
                <a:solidFill>
                  <a:srgbClr val="333333"/>
                </a:solidFill>
              </a:rPr>
              <a:t>Think about a logical structure of your arguments</a:t>
            </a:r>
            <a:endParaRPr/>
          </a:p>
          <a:p>
            <a:pPr>
              <a:lnSpc>
                <a:spcPct val="135000"/>
              </a:lnSpc>
              <a:spcBef>
                <a:spcPts val="400"/>
              </a:spcBef>
              <a:buSzPts val="1800"/>
            </a:pPr>
            <a:r>
              <a:rPr lang="de-DE" sz="1800">
                <a:solidFill>
                  <a:srgbClr val="333333"/>
                </a:solidFill>
              </a:rPr>
              <a:t>	-&gt; Scientific writing is: objective, precise, and neutral</a:t>
            </a:r>
            <a:endParaRPr/>
          </a:p>
        </p:txBody>
      </p:sp>
      <p:sp>
        <p:nvSpPr>
          <p:cNvPr id="412" name="Google Shape;412;p59"/>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algn="l"/>
            <a:fld id="{00000000-1234-1234-1234-123412341234}" type="slidenum">
              <a:rPr lang="de-DE"/>
              <a:pPr algn="l"/>
              <a:t>29</a:t>
            </a:fld>
            <a:endParaRPr/>
          </a:p>
        </p:txBody>
      </p:sp>
      <p:pic>
        <p:nvPicPr>
          <p:cNvPr id="413" name="Google Shape;413;p5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1196752"/>
            <a:ext cx="4772000" cy="3579000"/>
          </a:xfrm>
          <a:prstGeom prst="rect">
            <a:avLst/>
          </a:prstGeom>
          <a:noFill/>
          <a:ln>
            <a:noFill/>
          </a:ln>
        </p:spPr>
      </p:pic>
      <p:pic>
        <p:nvPicPr>
          <p:cNvPr id="414" name="Google Shape;414;p5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552528" y="1196752"/>
            <a:ext cx="4772000" cy="3579000"/>
          </a:xfrm>
          <a:prstGeom prst="rect">
            <a:avLst/>
          </a:prstGeom>
          <a:noFill/>
          <a:ln>
            <a:noFill/>
          </a:ln>
        </p:spPr>
      </p:pic>
    </p:spTree>
    <p:extLst>
      <p:ext uri="{BB962C8B-B14F-4D97-AF65-F5344CB8AC3E}">
        <p14:creationId xmlns:p14="http://schemas.microsoft.com/office/powerpoint/2010/main" val="111612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83a6f3a96e_2_4"/>
          <p:cNvSpPr txBox="1">
            <a:spLocks noGrp="1"/>
          </p:cNvSpPr>
          <p:nvPr>
            <p:ph type="title"/>
          </p:nvPr>
        </p:nvSpPr>
        <p:spPr>
          <a:xfrm>
            <a:off x="457200" y="171450"/>
            <a:ext cx="8228100" cy="1141500"/>
          </a:xfrm>
          <a:prstGeom prst="rect">
            <a:avLst/>
          </a:prstGeom>
        </p:spPr>
        <p:txBody>
          <a:bodyPr spcFirstLastPara="1" wrap="square" lIns="45700" tIns="46800" rIns="45700" bIns="46800" anchor="ctr" anchorCtr="0">
            <a:noAutofit/>
          </a:bodyPr>
          <a:lstStyle/>
          <a:p>
            <a:pPr marL="0" lvl="0" indent="0" algn="l" rtl="0">
              <a:spcBef>
                <a:spcPts val="0"/>
              </a:spcBef>
              <a:spcAft>
                <a:spcPts val="0"/>
              </a:spcAft>
              <a:buNone/>
            </a:pPr>
            <a:r>
              <a:rPr lang="de-DE"/>
              <a:t>Course Website</a:t>
            </a:r>
            <a:endParaRPr/>
          </a:p>
        </p:txBody>
      </p:sp>
      <p:sp>
        <p:nvSpPr>
          <p:cNvPr id="135" name="Google Shape;135;g83a6f3a96e_2_4"/>
          <p:cNvSpPr txBox="1">
            <a:spLocks noGrp="1"/>
          </p:cNvSpPr>
          <p:nvPr>
            <p:ph type="body" idx="1"/>
          </p:nvPr>
        </p:nvSpPr>
        <p:spPr>
          <a:xfrm>
            <a:off x="457200" y="1524000"/>
            <a:ext cx="8228100" cy="4600500"/>
          </a:xfrm>
          <a:prstGeom prst="rect">
            <a:avLst/>
          </a:prstGeom>
        </p:spPr>
        <p:txBody>
          <a:bodyPr spcFirstLastPara="1" wrap="square" lIns="45700" tIns="46800" rIns="45700" bIns="46800" anchor="t" anchorCtr="0">
            <a:noAutofit/>
          </a:bodyPr>
          <a:lstStyle/>
          <a:p>
            <a:pPr marL="0" lvl="0" indent="0" algn="l" rtl="0">
              <a:spcBef>
                <a:spcPts val="400"/>
              </a:spcBef>
              <a:spcAft>
                <a:spcPts val="0"/>
              </a:spcAft>
              <a:buNone/>
            </a:pPr>
            <a:r>
              <a:rPr lang="de-DE"/>
              <a:t>Link: </a:t>
            </a:r>
            <a:r>
              <a:rPr lang="de-DE" u="sng">
                <a:solidFill>
                  <a:schemeClr val="hlink"/>
                </a:solidFill>
                <a:hlinkClick r:id="rId3"/>
              </a:rPr>
              <a:t>http://www.medien.ifi.lmu.de/lehre/ss20/ps/</a:t>
            </a:r>
            <a:endParaRPr/>
          </a:p>
        </p:txBody>
      </p:sp>
      <p:sp>
        <p:nvSpPr>
          <p:cNvPr id="136" name="Google Shape;136;g83a6f3a96e_2_4"/>
          <p:cNvSpPr txBox="1">
            <a:spLocks noGrp="1"/>
          </p:cNvSpPr>
          <p:nvPr>
            <p:ph type="sldNum" idx="12"/>
          </p:nvPr>
        </p:nvSpPr>
        <p:spPr>
          <a:xfrm>
            <a:off x="8610600" y="6538913"/>
            <a:ext cx="303300" cy="288900"/>
          </a:xfrm>
          <a:prstGeom prst="rect">
            <a:avLst/>
          </a:prstGeom>
        </p:spPr>
        <p:txBody>
          <a:bodyPr spcFirstLastPara="1" wrap="square" lIns="46800" tIns="46800" rIns="46800" bIns="46800" anchor="t" anchorCtr="0">
            <a:noAutofit/>
          </a:bodyPr>
          <a:lstStyle/>
          <a:p>
            <a:pPr marL="0" lvl="0" indent="0" algn="r" rtl="0">
              <a:spcBef>
                <a:spcPts val="0"/>
              </a:spcBef>
              <a:spcAft>
                <a:spcPts val="0"/>
              </a:spcAft>
              <a:buClr>
                <a:srgbClr val="000000"/>
              </a:buClr>
              <a:buSzPts val="1400"/>
              <a:buFont typeface="Arial"/>
              <a:buNone/>
            </a:pPr>
            <a:fld id="{00000000-1234-1234-1234-123412341234}" type="slidenum">
              <a:rPr lang="de-DE"/>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60"/>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30</a:t>
            </a:fld>
            <a:endParaRPr sz="800">
              <a:solidFill>
                <a:srgbClr val="808080"/>
              </a:solidFill>
            </a:endParaRPr>
          </a:p>
        </p:txBody>
      </p:sp>
      <p:sp>
        <p:nvSpPr>
          <p:cNvPr id="420" name="Google Shape;420;p6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Writing style</a:t>
            </a:r>
            <a:endParaRPr/>
          </a:p>
        </p:txBody>
      </p:sp>
      <p:sp>
        <p:nvSpPr>
          <p:cNvPr id="421" name="Google Shape;421;p60"/>
          <p:cNvSpPr txBox="1"/>
          <p:nvPr/>
        </p:nvSpPr>
        <p:spPr>
          <a:xfrm>
            <a:off x="1030147" y="4983163"/>
            <a:ext cx="7083706" cy="1143000"/>
          </a:xfrm>
          <a:prstGeom prst="rect">
            <a:avLst/>
          </a:prstGeom>
          <a:noFill/>
          <a:ln>
            <a:noFill/>
          </a:ln>
        </p:spPr>
        <p:txBody>
          <a:bodyPr spcFirstLastPara="1" wrap="square" lIns="45700" tIns="45700" rIns="45700" bIns="45700" anchor="t" anchorCtr="0">
            <a:noAutofit/>
          </a:bodyPr>
          <a:lstStyle/>
          <a:p>
            <a:pPr algn="ctr">
              <a:lnSpc>
                <a:spcPct val="135000"/>
              </a:lnSpc>
              <a:buSzPts val="1800"/>
            </a:pPr>
            <a:r>
              <a:rPr lang="de-DE" sz="1800" dirty="0">
                <a:solidFill>
                  <a:srgbClr val="333333"/>
                </a:solidFill>
              </a:rPr>
              <a:t>Numbers </a:t>
            </a:r>
            <a:r>
              <a:rPr lang="de-DE" sz="1800" dirty="0" err="1">
                <a:solidFill>
                  <a:srgbClr val="333333"/>
                </a:solidFill>
              </a:rPr>
              <a:t>from</a:t>
            </a:r>
            <a:r>
              <a:rPr lang="de-DE" sz="1800" dirty="0">
                <a:solidFill>
                  <a:srgbClr val="333333"/>
                </a:solidFill>
              </a:rPr>
              <a:t> </a:t>
            </a:r>
            <a:r>
              <a:rPr lang="de-DE" sz="1800" dirty="0" err="1">
                <a:solidFill>
                  <a:srgbClr val="333333"/>
                </a:solidFill>
              </a:rPr>
              <a:t>zero</a:t>
            </a:r>
            <a:r>
              <a:rPr lang="de-DE" sz="1800" dirty="0">
                <a:solidFill>
                  <a:srgbClr val="333333"/>
                </a:solidFill>
              </a:rPr>
              <a:t> </a:t>
            </a:r>
            <a:r>
              <a:rPr lang="de-DE" sz="1800" dirty="0" err="1">
                <a:solidFill>
                  <a:srgbClr val="333333"/>
                </a:solidFill>
              </a:rPr>
              <a:t>to</a:t>
            </a:r>
            <a:r>
              <a:rPr lang="de-DE" sz="1800" dirty="0">
                <a:solidFill>
                  <a:srgbClr val="333333"/>
                </a:solidFill>
              </a:rPr>
              <a:t> </a:t>
            </a:r>
            <a:r>
              <a:rPr lang="de-DE" sz="1800" dirty="0" err="1">
                <a:solidFill>
                  <a:srgbClr val="333333"/>
                </a:solidFill>
              </a:rPr>
              <a:t>twelve</a:t>
            </a:r>
            <a:r>
              <a:rPr lang="de-DE" sz="1800" dirty="0">
                <a:solidFill>
                  <a:srgbClr val="333333"/>
                </a:solidFill>
              </a:rPr>
              <a:t> </a:t>
            </a:r>
            <a:r>
              <a:rPr lang="de-DE" sz="1800" dirty="0" err="1">
                <a:solidFill>
                  <a:srgbClr val="333333"/>
                </a:solidFill>
              </a:rPr>
              <a:t>are</a:t>
            </a:r>
            <a:r>
              <a:rPr lang="de-DE" sz="1800" dirty="0">
                <a:solidFill>
                  <a:srgbClr val="333333"/>
                </a:solidFill>
              </a:rPr>
              <a:t> </a:t>
            </a:r>
            <a:r>
              <a:rPr lang="de-DE" sz="1800" dirty="0" err="1">
                <a:solidFill>
                  <a:srgbClr val="333333"/>
                </a:solidFill>
              </a:rPr>
              <a:t>written</a:t>
            </a:r>
            <a:r>
              <a:rPr lang="de-DE" sz="1800" dirty="0">
                <a:solidFill>
                  <a:srgbClr val="333333"/>
                </a:solidFill>
              </a:rPr>
              <a:t> </a:t>
            </a:r>
            <a:r>
              <a:rPr lang="de-DE" sz="1800" dirty="0" err="1">
                <a:solidFill>
                  <a:srgbClr val="333333"/>
                </a:solidFill>
              </a:rPr>
              <a:t>as</a:t>
            </a:r>
            <a:r>
              <a:rPr lang="de-DE" sz="1800" dirty="0">
                <a:solidFill>
                  <a:srgbClr val="333333"/>
                </a:solidFill>
              </a:rPr>
              <a:t> </a:t>
            </a:r>
            <a:r>
              <a:rPr lang="de-DE" sz="1800" dirty="0" err="1">
                <a:solidFill>
                  <a:srgbClr val="333333"/>
                </a:solidFill>
              </a:rPr>
              <a:t>text</a:t>
            </a:r>
            <a:endParaRPr dirty="0"/>
          </a:p>
          <a:p>
            <a:pPr algn="ctr">
              <a:lnSpc>
                <a:spcPct val="135000"/>
              </a:lnSpc>
              <a:spcBef>
                <a:spcPts val="400"/>
              </a:spcBef>
              <a:buSzPts val="1800"/>
            </a:pPr>
            <a:r>
              <a:rPr lang="de-DE" sz="1800" dirty="0">
                <a:solidFill>
                  <a:srgbClr val="333333"/>
                </a:solidFill>
              </a:rPr>
              <a:t> + </a:t>
            </a:r>
            <a:r>
              <a:rPr lang="de-DE" sz="1800" dirty="0" err="1" smtClean="0">
                <a:solidFill>
                  <a:srgbClr val="333333"/>
                </a:solidFill>
              </a:rPr>
              <a:t>first</a:t>
            </a:r>
            <a:r>
              <a:rPr lang="de-DE" sz="1800" dirty="0" smtClean="0">
                <a:solidFill>
                  <a:srgbClr val="333333"/>
                </a:solidFill>
              </a:rPr>
              <a:t> </a:t>
            </a:r>
            <a:r>
              <a:rPr lang="de-DE" sz="1800" dirty="0" err="1" smtClean="0">
                <a:solidFill>
                  <a:srgbClr val="333333"/>
                </a:solidFill>
              </a:rPr>
              <a:t>full</a:t>
            </a:r>
            <a:r>
              <a:rPr lang="de-DE" sz="1800" dirty="0" smtClean="0">
                <a:solidFill>
                  <a:srgbClr val="333333"/>
                </a:solidFill>
              </a:rPr>
              <a:t> </a:t>
            </a:r>
            <a:r>
              <a:rPr lang="de-DE" sz="1800" dirty="0" err="1" smtClean="0">
                <a:solidFill>
                  <a:srgbClr val="333333"/>
                </a:solidFill>
              </a:rPr>
              <a:t>terminology„virtual</a:t>
            </a:r>
            <a:r>
              <a:rPr lang="de-DE" sz="1800" dirty="0" smtClean="0">
                <a:solidFill>
                  <a:srgbClr val="333333"/>
                </a:solidFill>
              </a:rPr>
              <a:t> </a:t>
            </a:r>
            <a:r>
              <a:rPr lang="de-DE" sz="1800" dirty="0" err="1" smtClean="0">
                <a:solidFill>
                  <a:srgbClr val="333333"/>
                </a:solidFill>
              </a:rPr>
              <a:t>reality</a:t>
            </a:r>
            <a:r>
              <a:rPr lang="de-DE" sz="1800" dirty="0" smtClean="0">
                <a:solidFill>
                  <a:srgbClr val="333333"/>
                </a:solidFill>
              </a:rPr>
              <a:t>“</a:t>
            </a:r>
            <a:r>
              <a:rPr lang="de-DE" sz="1800" dirty="0">
                <a:solidFill>
                  <a:srgbClr val="333333"/>
                </a:solidFill>
              </a:rPr>
              <a:t>,</a:t>
            </a:r>
            <a:r>
              <a:rPr lang="de-DE" sz="1800" dirty="0" smtClean="0">
                <a:solidFill>
                  <a:srgbClr val="333333"/>
                </a:solidFill>
              </a:rPr>
              <a:t> </a:t>
            </a:r>
            <a:r>
              <a:rPr lang="de-DE" sz="1800" dirty="0" err="1" smtClean="0">
                <a:solidFill>
                  <a:srgbClr val="333333"/>
                </a:solidFill>
              </a:rPr>
              <a:t>then</a:t>
            </a:r>
            <a:r>
              <a:rPr lang="de-DE" sz="1800" dirty="0" smtClean="0">
                <a:solidFill>
                  <a:srgbClr val="333333"/>
                </a:solidFill>
              </a:rPr>
              <a:t> </a:t>
            </a:r>
            <a:r>
              <a:rPr lang="de-DE" sz="1800" dirty="0" err="1" smtClean="0">
                <a:solidFill>
                  <a:srgbClr val="333333"/>
                </a:solidFill>
              </a:rPr>
              <a:t>abbreviation</a:t>
            </a:r>
            <a:r>
              <a:rPr lang="de-DE" sz="1800" dirty="0" smtClean="0">
                <a:solidFill>
                  <a:srgbClr val="333333"/>
                </a:solidFill>
              </a:rPr>
              <a:t> „VR“ </a:t>
            </a:r>
          </a:p>
          <a:p>
            <a:pPr algn="ctr">
              <a:lnSpc>
                <a:spcPct val="135000"/>
              </a:lnSpc>
              <a:spcBef>
                <a:spcPts val="400"/>
              </a:spcBef>
              <a:buSzPts val="1800"/>
            </a:pPr>
            <a:r>
              <a:rPr lang="de-DE" sz="1800" dirty="0" smtClean="0">
                <a:solidFill>
                  <a:srgbClr val="333333"/>
                </a:solidFill>
              </a:rPr>
              <a:t>+ “</a:t>
            </a:r>
            <a:r>
              <a:rPr lang="de-DE" sz="1800" dirty="0">
                <a:solidFill>
                  <a:srgbClr val="333333"/>
                </a:solidFill>
              </a:rPr>
              <a:t>i.e</a:t>
            </a:r>
            <a:r>
              <a:rPr lang="de-DE" sz="1800" dirty="0" smtClean="0">
                <a:solidFill>
                  <a:srgbClr val="333333"/>
                </a:solidFill>
              </a:rPr>
              <a:t>.”=</a:t>
            </a:r>
            <a:r>
              <a:rPr lang="de-DE" sz="1800" dirty="0" err="1" smtClean="0">
                <a:solidFill>
                  <a:srgbClr val="333333"/>
                </a:solidFill>
              </a:rPr>
              <a:t>that</a:t>
            </a:r>
            <a:r>
              <a:rPr lang="de-DE" sz="1800" dirty="0" smtClean="0">
                <a:solidFill>
                  <a:srgbClr val="333333"/>
                </a:solidFill>
              </a:rPr>
              <a:t> </a:t>
            </a:r>
            <a:r>
              <a:rPr lang="de-DE" sz="1800" dirty="0" err="1" smtClean="0">
                <a:solidFill>
                  <a:srgbClr val="333333"/>
                </a:solidFill>
              </a:rPr>
              <a:t>is</a:t>
            </a:r>
            <a:r>
              <a:rPr lang="de-DE" sz="1800" dirty="0" smtClean="0">
                <a:solidFill>
                  <a:srgbClr val="333333"/>
                </a:solidFill>
              </a:rPr>
              <a:t>, “e.g</a:t>
            </a:r>
            <a:r>
              <a:rPr lang="de-DE" sz="1800" dirty="0">
                <a:solidFill>
                  <a:srgbClr val="333333"/>
                </a:solidFill>
              </a:rPr>
              <a:t>.” = </a:t>
            </a:r>
            <a:r>
              <a:rPr lang="de-DE" sz="1800" dirty="0" err="1">
                <a:solidFill>
                  <a:srgbClr val="333333"/>
                </a:solidFill>
              </a:rPr>
              <a:t>for</a:t>
            </a:r>
            <a:r>
              <a:rPr lang="de-DE" sz="1800" dirty="0">
                <a:solidFill>
                  <a:srgbClr val="333333"/>
                </a:solidFill>
              </a:rPr>
              <a:t> </a:t>
            </a:r>
            <a:r>
              <a:rPr lang="de-DE" sz="1800" dirty="0" err="1" smtClean="0">
                <a:solidFill>
                  <a:srgbClr val="333333"/>
                </a:solidFill>
              </a:rPr>
              <a:t>example</a:t>
            </a:r>
            <a:endParaRPr dirty="0"/>
          </a:p>
        </p:txBody>
      </p:sp>
      <p:sp>
        <p:nvSpPr>
          <p:cNvPr id="422" name="Google Shape;422;p60"/>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algn="l"/>
            <a:fld id="{00000000-1234-1234-1234-123412341234}" type="slidenum">
              <a:rPr lang="de-DE"/>
              <a:pPr algn="l"/>
              <a:t>30</a:t>
            </a:fld>
            <a:endParaRPr/>
          </a:p>
        </p:txBody>
      </p:sp>
      <p:pic>
        <p:nvPicPr>
          <p:cNvPr id="423" name="Google Shape;423;p6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651000" y="1504156"/>
            <a:ext cx="5842000" cy="3289300"/>
          </a:xfrm>
          <a:prstGeom prst="rect">
            <a:avLst/>
          </a:prstGeom>
          <a:noFill/>
          <a:ln>
            <a:noFill/>
          </a:ln>
        </p:spPr>
      </p:pic>
    </p:spTree>
    <p:extLst>
      <p:ext uri="{BB962C8B-B14F-4D97-AF65-F5344CB8AC3E}">
        <p14:creationId xmlns:p14="http://schemas.microsoft.com/office/powerpoint/2010/main" val="7421605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61"/>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31</a:t>
            </a:fld>
            <a:endParaRPr sz="800">
              <a:solidFill>
                <a:srgbClr val="808080"/>
              </a:solidFill>
            </a:endParaRPr>
          </a:p>
        </p:txBody>
      </p:sp>
      <p:sp>
        <p:nvSpPr>
          <p:cNvPr id="429" name="Google Shape;429;p61"/>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Writing style</a:t>
            </a:r>
            <a:endParaRPr/>
          </a:p>
        </p:txBody>
      </p:sp>
      <p:sp>
        <p:nvSpPr>
          <p:cNvPr id="430" name="Google Shape;430;p61"/>
          <p:cNvSpPr txBox="1"/>
          <p:nvPr/>
        </p:nvSpPr>
        <p:spPr>
          <a:xfrm>
            <a:off x="457200" y="4509120"/>
            <a:ext cx="8229600" cy="1617043"/>
          </a:xfrm>
          <a:prstGeom prst="rect">
            <a:avLst/>
          </a:prstGeom>
          <a:noFill/>
          <a:ln>
            <a:noFill/>
          </a:ln>
        </p:spPr>
        <p:txBody>
          <a:bodyPr spcFirstLastPara="1" wrap="square" lIns="45700" tIns="45700" rIns="45700" bIns="45700" anchor="t" anchorCtr="0">
            <a:noAutofit/>
          </a:bodyPr>
          <a:lstStyle/>
          <a:p>
            <a:pPr>
              <a:lnSpc>
                <a:spcPct val="135000"/>
              </a:lnSpc>
              <a:buSzPts val="1800"/>
            </a:pPr>
            <a:r>
              <a:rPr lang="de-DE" sz="1800" dirty="0">
                <a:solidFill>
                  <a:srgbClr val="333333"/>
                </a:solidFill>
              </a:rPr>
              <a:t>DON‘Ts:</a:t>
            </a:r>
            <a:endParaRPr dirty="0"/>
          </a:p>
          <a:p>
            <a:pPr marL="741363" lvl="1" indent="-284163">
              <a:lnSpc>
                <a:spcPct val="135000"/>
              </a:lnSpc>
              <a:spcBef>
                <a:spcPts val="300"/>
              </a:spcBef>
              <a:buSzPts val="1600"/>
              <a:buFont typeface="Arial"/>
              <a:buChar char="•"/>
            </a:pPr>
            <a:r>
              <a:rPr lang="de-DE" sz="1600" dirty="0" err="1">
                <a:solidFill>
                  <a:srgbClr val="333333"/>
                </a:solidFill>
              </a:rPr>
              <a:t>Unprecise</a:t>
            </a:r>
            <a:r>
              <a:rPr lang="de-DE" sz="1600" dirty="0">
                <a:solidFill>
                  <a:srgbClr val="333333"/>
                </a:solidFill>
              </a:rPr>
              <a:t> </a:t>
            </a:r>
            <a:r>
              <a:rPr lang="de-DE" sz="1600" dirty="0" err="1">
                <a:solidFill>
                  <a:srgbClr val="333333"/>
                </a:solidFill>
              </a:rPr>
              <a:t>quantities</a:t>
            </a:r>
            <a:r>
              <a:rPr lang="de-DE" sz="1600" dirty="0">
                <a:solidFill>
                  <a:srgbClr val="333333"/>
                </a:solidFill>
              </a:rPr>
              <a:t> (“high”, “</a:t>
            </a:r>
            <a:r>
              <a:rPr lang="de-DE" sz="1600" dirty="0" err="1">
                <a:solidFill>
                  <a:srgbClr val="333333"/>
                </a:solidFill>
              </a:rPr>
              <a:t>slightly</a:t>
            </a:r>
            <a:r>
              <a:rPr lang="de-DE" sz="1600" dirty="0">
                <a:solidFill>
                  <a:srgbClr val="333333"/>
                </a:solidFill>
              </a:rPr>
              <a:t>”, “</a:t>
            </a:r>
            <a:r>
              <a:rPr lang="de-DE" sz="1600" dirty="0" err="1">
                <a:solidFill>
                  <a:srgbClr val="333333"/>
                </a:solidFill>
              </a:rPr>
              <a:t>almost</a:t>
            </a:r>
            <a:r>
              <a:rPr lang="de-DE" sz="1600" dirty="0">
                <a:solidFill>
                  <a:srgbClr val="333333"/>
                </a:solidFill>
              </a:rPr>
              <a:t>”, “a </a:t>
            </a:r>
            <a:r>
              <a:rPr lang="de-DE" sz="1600" dirty="0" err="1">
                <a:solidFill>
                  <a:srgbClr val="333333"/>
                </a:solidFill>
              </a:rPr>
              <a:t>little</a:t>
            </a:r>
            <a:r>
              <a:rPr lang="de-DE" sz="1600" dirty="0">
                <a:solidFill>
                  <a:srgbClr val="333333"/>
                </a:solidFill>
              </a:rPr>
              <a:t> </a:t>
            </a:r>
            <a:r>
              <a:rPr lang="de-DE" sz="1600" dirty="0" err="1">
                <a:solidFill>
                  <a:srgbClr val="333333"/>
                </a:solidFill>
              </a:rPr>
              <a:t>bit</a:t>
            </a:r>
            <a:r>
              <a:rPr lang="de-DE" sz="1600" dirty="0">
                <a:solidFill>
                  <a:srgbClr val="333333"/>
                </a:solidFill>
              </a:rPr>
              <a:t>”)</a:t>
            </a:r>
            <a:endParaRPr dirty="0"/>
          </a:p>
          <a:p>
            <a:pPr marL="741363" lvl="1" indent="-284163">
              <a:lnSpc>
                <a:spcPct val="135000"/>
              </a:lnSpc>
              <a:spcBef>
                <a:spcPts val="300"/>
              </a:spcBef>
              <a:buSzPts val="1600"/>
              <a:buFont typeface="Arial"/>
              <a:buChar char="•"/>
            </a:pPr>
            <a:r>
              <a:rPr lang="de-DE" sz="1600" dirty="0" err="1">
                <a:solidFill>
                  <a:srgbClr val="333333"/>
                </a:solidFill>
              </a:rPr>
              <a:t>Fillers</a:t>
            </a:r>
            <a:r>
              <a:rPr lang="de-DE" sz="1600" dirty="0">
                <a:solidFill>
                  <a:srgbClr val="333333"/>
                </a:solidFill>
              </a:rPr>
              <a:t> (“</a:t>
            </a:r>
            <a:r>
              <a:rPr lang="de-DE" sz="1600" dirty="0" err="1">
                <a:solidFill>
                  <a:srgbClr val="333333"/>
                </a:solidFill>
              </a:rPr>
              <a:t>now</a:t>
            </a:r>
            <a:r>
              <a:rPr lang="de-DE" sz="1600" dirty="0">
                <a:solidFill>
                  <a:srgbClr val="333333"/>
                </a:solidFill>
              </a:rPr>
              <a:t>”, “</a:t>
            </a:r>
            <a:r>
              <a:rPr lang="de-DE" sz="1600" dirty="0" err="1">
                <a:solidFill>
                  <a:srgbClr val="333333"/>
                </a:solidFill>
              </a:rPr>
              <a:t>well</a:t>
            </a:r>
            <a:r>
              <a:rPr lang="de-DE" sz="1600" dirty="0">
                <a:solidFill>
                  <a:srgbClr val="333333"/>
                </a:solidFill>
              </a:rPr>
              <a:t>”, “quasi”)</a:t>
            </a:r>
            <a:endParaRPr dirty="0"/>
          </a:p>
          <a:p>
            <a:pPr marL="741362" lvl="1" indent="-284162">
              <a:lnSpc>
                <a:spcPct val="135000"/>
              </a:lnSpc>
              <a:spcBef>
                <a:spcPts val="300"/>
              </a:spcBef>
              <a:buSzPts val="1600"/>
              <a:buFont typeface="Arial"/>
              <a:buChar char="•"/>
            </a:pPr>
            <a:r>
              <a:rPr lang="de-DE" sz="1600" dirty="0">
                <a:solidFill>
                  <a:srgbClr val="333333"/>
                </a:solidFill>
              </a:rPr>
              <a:t>Pseudo-Arguments (“</a:t>
            </a:r>
            <a:r>
              <a:rPr lang="de-DE" sz="1600" dirty="0" err="1">
                <a:solidFill>
                  <a:srgbClr val="333333"/>
                </a:solidFill>
              </a:rPr>
              <a:t>naturally</a:t>
            </a:r>
            <a:r>
              <a:rPr lang="de-DE" sz="1600" dirty="0">
                <a:solidFill>
                  <a:srgbClr val="333333"/>
                </a:solidFill>
              </a:rPr>
              <a:t>”, “</a:t>
            </a:r>
            <a:r>
              <a:rPr lang="de-DE" sz="1600" dirty="0" err="1">
                <a:solidFill>
                  <a:srgbClr val="333333"/>
                </a:solidFill>
              </a:rPr>
              <a:t>as</a:t>
            </a:r>
            <a:r>
              <a:rPr lang="de-DE" sz="1600" dirty="0">
                <a:solidFill>
                  <a:srgbClr val="333333"/>
                </a:solidFill>
              </a:rPr>
              <a:t> </a:t>
            </a:r>
            <a:r>
              <a:rPr lang="de-DE" sz="1600" dirty="0" err="1">
                <a:solidFill>
                  <a:srgbClr val="333333"/>
                </a:solidFill>
              </a:rPr>
              <a:t>expected</a:t>
            </a:r>
            <a:r>
              <a:rPr lang="de-DE" sz="1600" dirty="0">
                <a:solidFill>
                  <a:srgbClr val="333333"/>
                </a:solidFill>
              </a:rPr>
              <a:t>”)</a:t>
            </a:r>
            <a:endParaRPr sz="1600" dirty="0">
              <a:solidFill>
                <a:srgbClr val="333333"/>
              </a:solidFill>
            </a:endParaRPr>
          </a:p>
          <a:p>
            <a:pPr marL="741363" lvl="1" indent="-284163">
              <a:lnSpc>
                <a:spcPct val="135000"/>
              </a:lnSpc>
              <a:spcBef>
                <a:spcPts val="300"/>
              </a:spcBef>
              <a:buClr>
                <a:srgbClr val="333333"/>
              </a:buClr>
              <a:buSzPts val="1600"/>
              <a:buFont typeface="Arial"/>
              <a:buChar char="•"/>
            </a:pPr>
            <a:r>
              <a:rPr lang="de-DE" sz="1600" dirty="0" smtClean="0">
                <a:solidFill>
                  <a:srgbClr val="333333"/>
                </a:solidFill>
              </a:rPr>
              <a:t>"</a:t>
            </a:r>
            <a:r>
              <a:rPr lang="de-DE" sz="1600" dirty="0" err="1" smtClean="0">
                <a:solidFill>
                  <a:srgbClr val="333333"/>
                </a:solidFill>
              </a:rPr>
              <a:t>state</a:t>
            </a:r>
            <a:r>
              <a:rPr lang="de-DE" sz="1600" dirty="0" smtClean="0">
                <a:solidFill>
                  <a:srgbClr val="333333"/>
                </a:solidFill>
              </a:rPr>
              <a:t>“ </a:t>
            </a:r>
            <a:r>
              <a:rPr lang="de-DE" sz="1600" dirty="0" err="1" smtClean="0">
                <a:solidFill>
                  <a:srgbClr val="333333"/>
                </a:solidFill>
              </a:rPr>
              <a:t>better</a:t>
            </a:r>
            <a:r>
              <a:rPr lang="de-DE" sz="1600" dirty="0" smtClean="0">
                <a:solidFill>
                  <a:srgbClr val="333333"/>
                </a:solidFill>
              </a:rPr>
              <a:t> </a:t>
            </a:r>
            <a:r>
              <a:rPr lang="de-DE" sz="1600" dirty="0" err="1" smtClean="0">
                <a:solidFill>
                  <a:srgbClr val="333333"/>
                </a:solidFill>
              </a:rPr>
              <a:t>than</a:t>
            </a:r>
            <a:r>
              <a:rPr lang="de-DE" sz="1600" dirty="0" smtClean="0">
                <a:solidFill>
                  <a:srgbClr val="333333"/>
                </a:solidFill>
              </a:rPr>
              <a:t> “</a:t>
            </a:r>
            <a:r>
              <a:rPr lang="de-DE" sz="1600" dirty="0" err="1" smtClean="0">
                <a:solidFill>
                  <a:srgbClr val="333333"/>
                </a:solidFill>
              </a:rPr>
              <a:t>make</a:t>
            </a:r>
            <a:r>
              <a:rPr lang="de-DE" sz="1600" dirty="0" smtClean="0">
                <a:solidFill>
                  <a:srgbClr val="333333"/>
                </a:solidFill>
              </a:rPr>
              <a:t> </a:t>
            </a:r>
            <a:r>
              <a:rPr lang="de-DE" sz="1600" dirty="0">
                <a:solidFill>
                  <a:srgbClr val="333333"/>
                </a:solidFill>
              </a:rPr>
              <a:t>a </a:t>
            </a:r>
            <a:r>
              <a:rPr lang="de-DE" sz="1600" dirty="0" err="1" smtClean="0">
                <a:solidFill>
                  <a:srgbClr val="333333"/>
                </a:solidFill>
              </a:rPr>
              <a:t>statement</a:t>
            </a:r>
            <a:r>
              <a:rPr lang="de-DE" sz="1600" dirty="0" smtClean="0">
                <a:solidFill>
                  <a:srgbClr val="333333"/>
                </a:solidFill>
              </a:rPr>
              <a:t>“ </a:t>
            </a:r>
            <a:r>
              <a:rPr lang="de-DE" sz="1600" dirty="0">
                <a:solidFill>
                  <a:srgbClr val="333333"/>
                </a:solidFill>
              </a:rPr>
              <a:t>-&gt; </a:t>
            </a:r>
            <a:r>
              <a:rPr lang="de-DE" sz="1600" dirty="0" err="1" smtClean="0">
                <a:solidFill>
                  <a:srgbClr val="333333"/>
                </a:solidFill>
              </a:rPr>
              <a:t>avoid</a:t>
            </a:r>
            <a:r>
              <a:rPr lang="de-DE" sz="1600" dirty="0" smtClean="0">
                <a:solidFill>
                  <a:srgbClr val="333333"/>
                </a:solidFill>
              </a:rPr>
              <a:t> </a:t>
            </a:r>
            <a:r>
              <a:rPr lang="de-DE" sz="1600" dirty="0">
                <a:solidFill>
                  <a:srgbClr val="333333"/>
                </a:solidFill>
              </a:rPr>
              <a:t>nominal </a:t>
            </a:r>
            <a:r>
              <a:rPr lang="de-DE" sz="1600" dirty="0" smtClean="0">
                <a:solidFill>
                  <a:srgbClr val="333333"/>
                </a:solidFill>
              </a:rPr>
              <a:t>style, </a:t>
            </a:r>
            <a:r>
              <a:rPr lang="de-DE" sz="1600" dirty="0" err="1" smtClean="0">
                <a:solidFill>
                  <a:srgbClr val="333333"/>
                </a:solidFill>
              </a:rPr>
              <a:t>use</a:t>
            </a:r>
            <a:r>
              <a:rPr lang="de-DE" sz="1600" dirty="0" smtClean="0">
                <a:solidFill>
                  <a:srgbClr val="333333"/>
                </a:solidFill>
              </a:rPr>
              <a:t> verbal style!</a:t>
            </a:r>
            <a:endParaRPr sz="1600" dirty="0">
              <a:solidFill>
                <a:srgbClr val="333333"/>
              </a:solidFill>
            </a:endParaRPr>
          </a:p>
        </p:txBody>
      </p:sp>
      <p:sp>
        <p:nvSpPr>
          <p:cNvPr id="431" name="Google Shape;431;p61"/>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algn="l"/>
            <a:fld id="{00000000-1234-1234-1234-123412341234}" type="slidenum">
              <a:rPr lang="de-DE"/>
              <a:pPr algn="l"/>
              <a:t>31</a:t>
            </a:fld>
            <a:endParaRPr/>
          </a:p>
        </p:txBody>
      </p:sp>
      <p:pic>
        <p:nvPicPr>
          <p:cNvPr id="432" name="Google Shape;432;p6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62151" y="1059453"/>
            <a:ext cx="8619698" cy="3485356"/>
          </a:xfrm>
          <a:prstGeom prst="rect">
            <a:avLst/>
          </a:prstGeom>
          <a:noFill/>
          <a:ln>
            <a:noFill/>
          </a:ln>
        </p:spPr>
      </p:pic>
    </p:spTree>
    <p:extLst>
      <p:ext uri="{BB962C8B-B14F-4D97-AF65-F5344CB8AC3E}">
        <p14:creationId xmlns:p14="http://schemas.microsoft.com/office/powerpoint/2010/main" val="765465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62"/>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32</a:t>
            </a:fld>
            <a:endParaRPr sz="800">
              <a:solidFill>
                <a:srgbClr val="808080"/>
              </a:solidFill>
            </a:endParaRPr>
          </a:p>
        </p:txBody>
      </p:sp>
      <p:sp>
        <p:nvSpPr>
          <p:cNvPr id="438" name="Google Shape;438;p62"/>
          <p:cNvSpPr/>
          <p:nvPr/>
        </p:nvSpPr>
        <p:spPr>
          <a:xfrm>
            <a:off x="0" y="3100388"/>
            <a:ext cx="9144000" cy="457200"/>
          </a:xfrm>
          <a:prstGeom prst="rect">
            <a:avLst/>
          </a:prstGeom>
          <a:solidFill>
            <a:srgbClr val="2D5E5D"/>
          </a:solidFill>
          <a:ln>
            <a:noFill/>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439" name="Google Shape;439;p62"/>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Agenda</a:t>
            </a:r>
            <a:endParaRPr/>
          </a:p>
        </p:txBody>
      </p:sp>
      <p:sp>
        <p:nvSpPr>
          <p:cNvPr id="440" name="Google Shape;440;p62"/>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indent="-341313">
              <a:lnSpc>
                <a:spcPct val="150000"/>
              </a:lnSpc>
              <a:buSzPts val="2000"/>
              <a:buFont typeface="Arial"/>
              <a:buChar char="•"/>
            </a:pPr>
            <a:r>
              <a:rPr lang="de-DE" sz="2000"/>
              <a:t>Goals</a:t>
            </a:r>
            <a:endParaRPr/>
          </a:p>
          <a:p>
            <a:pPr marL="341313" indent="-341313">
              <a:lnSpc>
                <a:spcPct val="150000"/>
              </a:lnSpc>
              <a:spcBef>
                <a:spcPts val="400"/>
              </a:spcBef>
              <a:buSzPts val="2000"/>
              <a:buFont typeface="Arial"/>
              <a:buChar char="•"/>
            </a:pPr>
            <a:r>
              <a:rPr lang="de-DE" sz="2000"/>
              <a:t>Orga</a:t>
            </a:r>
            <a:endParaRPr sz="2000"/>
          </a:p>
          <a:p>
            <a:pPr marL="341313" indent="-341313">
              <a:lnSpc>
                <a:spcPct val="150000"/>
              </a:lnSpc>
              <a:spcBef>
                <a:spcPts val="400"/>
              </a:spcBef>
              <a:buSzPts val="2000"/>
              <a:buFont typeface="Arial"/>
              <a:buChar char="•"/>
            </a:pPr>
            <a:r>
              <a:rPr lang="de-DE" sz="2000"/>
              <a:t>How to write a research paper</a:t>
            </a:r>
            <a:endParaRPr/>
          </a:p>
          <a:p>
            <a:pPr marL="341313" indent="-341313">
              <a:lnSpc>
                <a:spcPct val="150000"/>
              </a:lnSpc>
              <a:spcBef>
                <a:spcPts val="400"/>
              </a:spcBef>
              <a:buSzPts val="2000"/>
              <a:buFont typeface="Arial"/>
              <a:buChar char="•"/>
            </a:pPr>
            <a:r>
              <a:rPr lang="de-DE" sz="2000">
                <a:solidFill>
                  <a:srgbClr val="FFFFFF"/>
                </a:solidFill>
              </a:rPr>
              <a:t>Scientific literature review</a:t>
            </a:r>
            <a:endParaRPr/>
          </a:p>
          <a:p>
            <a:pPr marL="341313" indent="-341313">
              <a:lnSpc>
                <a:spcPct val="150000"/>
              </a:lnSpc>
              <a:spcBef>
                <a:spcPts val="400"/>
              </a:spcBef>
              <a:buSzPts val="2000"/>
              <a:buFont typeface="Arial"/>
              <a:buChar char="•"/>
            </a:pPr>
            <a:r>
              <a:rPr lang="de-DE" sz="2000"/>
              <a:t>Topic assignment</a:t>
            </a:r>
            <a:endParaRPr/>
          </a:p>
        </p:txBody>
      </p:sp>
      <p:sp>
        <p:nvSpPr>
          <p:cNvPr id="441" name="Google Shape;441;p62"/>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32</a:t>
            </a:fld>
            <a:endParaRPr/>
          </a:p>
        </p:txBody>
      </p:sp>
    </p:spTree>
    <p:extLst>
      <p:ext uri="{BB962C8B-B14F-4D97-AF65-F5344CB8AC3E}">
        <p14:creationId xmlns:p14="http://schemas.microsoft.com/office/powerpoint/2010/main" val="6734066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20"/>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33</a:t>
            </a:fld>
            <a:endParaRPr sz="800">
              <a:solidFill>
                <a:srgbClr val="808080"/>
              </a:solidFill>
            </a:endParaRPr>
          </a:p>
        </p:txBody>
      </p:sp>
      <p:sp>
        <p:nvSpPr>
          <p:cNvPr id="447" name="Google Shape;447;p2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Research in General</a:t>
            </a:r>
            <a:endParaRPr/>
          </a:p>
        </p:txBody>
      </p:sp>
      <p:sp>
        <p:nvSpPr>
          <p:cNvPr id="448" name="Google Shape;448;p20"/>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indent="-341313">
              <a:lnSpc>
                <a:spcPct val="150000"/>
              </a:lnSpc>
              <a:buSzPts val="2000"/>
              <a:buFont typeface="Arial"/>
              <a:buChar char="•"/>
            </a:pPr>
            <a:r>
              <a:rPr lang="de-DE" sz="2000" dirty="0" err="1">
                <a:solidFill>
                  <a:srgbClr val="333333"/>
                </a:solidFill>
              </a:rPr>
              <a:t>Starting</a:t>
            </a:r>
            <a:r>
              <a:rPr lang="de-DE" sz="2000" dirty="0">
                <a:solidFill>
                  <a:srgbClr val="333333"/>
                </a:solidFill>
              </a:rPr>
              <a:t> </a:t>
            </a:r>
            <a:r>
              <a:rPr lang="de-DE" sz="2000" dirty="0" err="1">
                <a:solidFill>
                  <a:srgbClr val="333333"/>
                </a:solidFill>
              </a:rPr>
              <a:t>point</a:t>
            </a:r>
            <a:r>
              <a:rPr lang="de-DE" sz="2000" dirty="0">
                <a:solidFill>
                  <a:srgbClr val="333333"/>
                </a:solidFill>
              </a:rPr>
              <a:t> </a:t>
            </a:r>
            <a:r>
              <a:rPr lang="de-DE" sz="2000" dirty="0" err="1">
                <a:solidFill>
                  <a:srgbClr val="333333"/>
                </a:solidFill>
              </a:rPr>
              <a:t>for</a:t>
            </a:r>
            <a:r>
              <a:rPr lang="de-DE" sz="2000" dirty="0">
                <a:solidFill>
                  <a:srgbClr val="333333"/>
                </a:solidFill>
              </a:rPr>
              <a:t> </a:t>
            </a:r>
            <a:r>
              <a:rPr lang="de-DE" sz="2000" dirty="0" err="1">
                <a:solidFill>
                  <a:srgbClr val="333333"/>
                </a:solidFill>
              </a:rPr>
              <a:t>your</a:t>
            </a:r>
            <a:r>
              <a:rPr lang="de-DE" sz="2000" dirty="0">
                <a:solidFill>
                  <a:srgbClr val="333333"/>
                </a:solidFill>
              </a:rPr>
              <a:t> </a:t>
            </a:r>
            <a:r>
              <a:rPr lang="de-DE" sz="2000" dirty="0" err="1">
                <a:solidFill>
                  <a:srgbClr val="333333"/>
                </a:solidFill>
              </a:rPr>
              <a:t>work</a:t>
            </a:r>
            <a:r>
              <a:rPr lang="de-DE" sz="2000" dirty="0">
                <a:solidFill>
                  <a:srgbClr val="333333"/>
                </a:solidFill>
              </a:rPr>
              <a:t>:  </a:t>
            </a:r>
            <a:r>
              <a:rPr lang="de-DE" sz="2000" dirty="0" err="1">
                <a:solidFill>
                  <a:srgbClr val="333333"/>
                </a:solidFill>
              </a:rPr>
              <a:t>your</a:t>
            </a:r>
            <a:r>
              <a:rPr lang="de-DE" sz="2000" dirty="0">
                <a:solidFill>
                  <a:srgbClr val="333333"/>
                </a:solidFill>
              </a:rPr>
              <a:t> </a:t>
            </a:r>
            <a:r>
              <a:rPr lang="de-DE" sz="2000" dirty="0" err="1">
                <a:solidFill>
                  <a:srgbClr val="333333"/>
                </a:solidFill>
              </a:rPr>
              <a:t>topic</a:t>
            </a:r>
            <a:endParaRPr dirty="0"/>
          </a:p>
          <a:p>
            <a:pPr marL="741363" lvl="1" indent="-284163">
              <a:lnSpc>
                <a:spcPct val="150000"/>
              </a:lnSpc>
              <a:spcBef>
                <a:spcPts val="400"/>
              </a:spcBef>
              <a:buSzPts val="1800"/>
              <a:buFont typeface="Arial"/>
              <a:buChar char="•"/>
            </a:pPr>
            <a:r>
              <a:rPr lang="de-DE" sz="1800" dirty="0">
                <a:solidFill>
                  <a:srgbClr val="333333"/>
                </a:solidFill>
              </a:rPr>
              <a:t>First </a:t>
            </a:r>
            <a:r>
              <a:rPr lang="de-DE" sz="1800" dirty="0" err="1">
                <a:solidFill>
                  <a:srgbClr val="333333"/>
                </a:solidFill>
              </a:rPr>
              <a:t>orientation</a:t>
            </a:r>
            <a:endParaRPr dirty="0"/>
          </a:p>
          <a:p>
            <a:pPr marL="741363" lvl="1" indent="-284163">
              <a:lnSpc>
                <a:spcPct val="150000"/>
              </a:lnSpc>
              <a:spcBef>
                <a:spcPts val="400"/>
              </a:spcBef>
              <a:buSzPts val="1800"/>
              <a:buFont typeface="Arial"/>
              <a:buChar char="•"/>
            </a:pPr>
            <a:r>
              <a:rPr lang="de-DE" sz="1800" dirty="0">
                <a:solidFill>
                  <a:srgbClr val="333333"/>
                </a:solidFill>
              </a:rPr>
              <a:t>Look </a:t>
            </a:r>
            <a:r>
              <a:rPr lang="de-DE" sz="1800" dirty="0" err="1">
                <a:solidFill>
                  <a:srgbClr val="333333"/>
                </a:solidFill>
              </a:rPr>
              <a:t>for</a:t>
            </a:r>
            <a:r>
              <a:rPr lang="de-DE" sz="1800" dirty="0">
                <a:solidFill>
                  <a:srgbClr val="333333"/>
                </a:solidFill>
              </a:rPr>
              <a:t> </a:t>
            </a:r>
            <a:r>
              <a:rPr lang="de-DE" sz="1800" dirty="0" err="1">
                <a:solidFill>
                  <a:srgbClr val="333333"/>
                </a:solidFill>
              </a:rPr>
              <a:t>synonyms</a:t>
            </a:r>
            <a:r>
              <a:rPr lang="de-DE" sz="1800" dirty="0">
                <a:solidFill>
                  <a:srgbClr val="333333"/>
                </a:solidFill>
              </a:rPr>
              <a:t>, </a:t>
            </a:r>
            <a:r>
              <a:rPr lang="de-DE" sz="1800" dirty="0" err="1">
                <a:solidFill>
                  <a:srgbClr val="333333"/>
                </a:solidFill>
              </a:rPr>
              <a:t>leading</a:t>
            </a:r>
            <a:r>
              <a:rPr lang="de-DE" sz="1800" dirty="0">
                <a:solidFill>
                  <a:srgbClr val="333333"/>
                </a:solidFill>
              </a:rPr>
              <a:t> </a:t>
            </a:r>
            <a:r>
              <a:rPr lang="de-DE" sz="1800" dirty="0" err="1">
                <a:solidFill>
                  <a:srgbClr val="333333"/>
                </a:solidFill>
              </a:rPr>
              <a:t>researchers</a:t>
            </a:r>
            <a:r>
              <a:rPr lang="de-DE" sz="1800" dirty="0">
                <a:solidFill>
                  <a:srgbClr val="333333"/>
                </a:solidFill>
              </a:rPr>
              <a:t>, </a:t>
            </a:r>
            <a:r>
              <a:rPr lang="de-DE" sz="1800" dirty="0" err="1">
                <a:solidFill>
                  <a:srgbClr val="333333"/>
                </a:solidFill>
              </a:rPr>
              <a:t>frequently</a:t>
            </a:r>
            <a:r>
              <a:rPr lang="de-DE" sz="1800" dirty="0">
                <a:solidFill>
                  <a:srgbClr val="333333"/>
                </a:solidFill>
              </a:rPr>
              <a:t> </a:t>
            </a:r>
            <a:r>
              <a:rPr lang="de-DE" sz="1800" dirty="0" err="1">
                <a:solidFill>
                  <a:srgbClr val="333333"/>
                </a:solidFill>
              </a:rPr>
              <a:t>cited</a:t>
            </a:r>
            <a:r>
              <a:rPr lang="de-DE" sz="1800" dirty="0">
                <a:solidFill>
                  <a:srgbClr val="333333"/>
                </a:solidFill>
              </a:rPr>
              <a:t> </a:t>
            </a:r>
            <a:r>
              <a:rPr lang="de-DE" sz="1800" dirty="0" err="1">
                <a:solidFill>
                  <a:srgbClr val="333333"/>
                </a:solidFill>
              </a:rPr>
              <a:t>literature</a:t>
            </a:r>
            <a:endParaRPr dirty="0"/>
          </a:p>
          <a:p>
            <a:pPr marL="741363" lvl="1" indent="-284163">
              <a:lnSpc>
                <a:spcPct val="150000"/>
              </a:lnSpc>
              <a:spcBef>
                <a:spcPts val="400"/>
              </a:spcBef>
              <a:buSzPts val="1800"/>
              <a:buFont typeface="Arial"/>
              <a:buChar char="•"/>
            </a:pPr>
            <a:r>
              <a:rPr lang="de-DE" sz="1800" dirty="0" err="1">
                <a:solidFill>
                  <a:srgbClr val="333333"/>
                </a:solidFill>
              </a:rPr>
              <a:t>Some</a:t>
            </a:r>
            <a:r>
              <a:rPr lang="de-DE" sz="1800" dirty="0">
                <a:solidFill>
                  <a:srgbClr val="333333"/>
                </a:solidFill>
              </a:rPr>
              <a:t> </a:t>
            </a:r>
            <a:r>
              <a:rPr lang="de-DE" sz="1800" dirty="0" err="1">
                <a:solidFill>
                  <a:srgbClr val="333333"/>
                </a:solidFill>
              </a:rPr>
              <a:t>source</a:t>
            </a:r>
            <a:r>
              <a:rPr lang="de-DE" sz="1800" dirty="0">
                <a:solidFill>
                  <a:srgbClr val="333333"/>
                </a:solidFill>
              </a:rPr>
              <a:t> </a:t>
            </a:r>
            <a:r>
              <a:rPr lang="de-DE" sz="1800" dirty="0" err="1">
                <a:solidFill>
                  <a:srgbClr val="333333"/>
                </a:solidFill>
              </a:rPr>
              <a:t>can</a:t>
            </a:r>
            <a:r>
              <a:rPr lang="de-DE" sz="1800" dirty="0">
                <a:solidFill>
                  <a:srgbClr val="333333"/>
                </a:solidFill>
              </a:rPr>
              <a:t> NOT </a:t>
            </a:r>
            <a:r>
              <a:rPr lang="de-DE" sz="1800" dirty="0" err="1">
                <a:solidFill>
                  <a:srgbClr val="333333"/>
                </a:solidFill>
              </a:rPr>
              <a:t>be</a:t>
            </a:r>
            <a:r>
              <a:rPr lang="de-DE" sz="1800" dirty="0">
                <a:solidFill>
                  <a:srgbClr val="333333"/>
                </a:solidFill>
              </a:rPr>
              <a:t> </a:t>
            </a:r>
            <a:r>
              <a:rPr lang="de-DE" sz="1800" dirty="0" err="1">
                <a:solidFill>
                  <a:srgbClr val="333333"/>
                </a:solidFill>
              </a:rPr>
              <a:t>used</a:t>
            </a:r>
            <a:r>
              <a:rPr lang="de-DE" sz="1800" dirty="0">
                <a:solidFill>
                  <a:srgbClr val="333333"/>
                </a:solidFill>
              </a:rPr>
              <a:t> (e.g., online </a:t>
            </a:r>
            <a:r>
              <a:rPr lang="de-DE" sz="1800" dirty="0" err="1">
                <a:solidFill>
                  <a:srgbClr val="333333"/>
                </a:solidFill>
              </a:rPr>
              <a:t>articles</a:t>
            </a:r>
            <a:r>
              <a:rPr lang="de-DE" sz="1800" dirty="0">
                <a:solidFill>
                  <a:srgbClr val="333333"/>
                </a:solidFill>
              </a:rPr>
              <a:t> </a:t>
            </a:r>
            <a:r>
              <a:rPr lang="de-DE" sz="1800" dirty="0" err="1">
                <a:solidFill>
                  <a:srgbClr val="333333"/>
                </a:solidFill>
              </a:rPr>
              <a:t>without</a:t>
            </a:r>
            <a:r>
              <a:rPr lang="de-DE" sz="1800" dirty="0">
                <a:solidFill>
                  <a:srgbClr val="333333"/>
                </a:solidFill>
              </a:rPr>
              <a:t> </a:t>
            </a:r>
            <a:r>
              <a:rPr lang="de-DE" sz="1800" dirty="0" err="1">
                <a:solidFill>
                  <a:srgbClr val="333333"/>
                </a:solidFill>
              </a:rPr>
              <a:t>author</a:t>
            </a:r>
            <a:r>
              <a:rPr lang="de-DE" sz="1800" dirty="0">
                <a:solidFill>
                  <a:srgbClr val="333333"/>
                </a:solidFill>
              </a:rPr>
              <a:t>, </a:t>
            </a:r>
            <a:r>
              <a:rPr lang="de-DE" sz="1800" dirty="0" err="1">
                <a:solidFill>
                  <a:srgbClr val="333333"/>
                </a:solidFill>
              </a:rPr>
              <a:t>contributions</a:t>
            </a:r>
            <a:r>
              <a:rPr lang="de-DE" sz="1800" dirty="0">
                <a:solidFill>
                  <a:srgbClr val="333333"/>
                </a:solidFill>
              </a:rPr>
              <a:t> in online </a:t>
            </a:r>
            <a:r>
              <a:rPr lang="de-DE" sz="1800" dirty="0" err="1">
                <a:solidFill>
                  <a:srgbClr val="333333"/>
                </a:solidFill>
              </a:rPr>
              <a:t>communities</a:t>
            </a:r>
            <a:r>
              <a:rPr lang="de-DE" sz="1800" dirty="0">
                <a:solidFill>
                  <a:srgbClr val="333333"/>
                </a:solidFill>
              </a:rPr>
              <a:t>, Wikipedia)</a:t>
            </a:r>
            <a:endParaRPr dirty="0"/>
          </a:p>
          <a:p>
            <a:pPr marL="741363" lvl="1" indent="-284163">
              <a:lnSpc>
                <a:spcPct val="150000"/>
              </a:lnSpc>
              <a:spcBef>
                <a:spcPts val="400"/>
              </a:spcBef>
              <a:buSzPts val="1800"/>
              <a:buFont typeface="Arial"/>
              <a:buChar char="•"/>
            </a:pPr>
            <a:r>
              <a:rPr lang="de-DE" sz="1800" dirty="0">
                <a:solidFill>
                  <a:srgbClr val="333333"/>
                </a:solidFill>
              </a:rPr>
              <a:t>References: Papers, </a:t>
            </a:r>
            <a:r>
              <a:rPr lang="de-DE" sz="1800" dirty="0" err="1">
                <a:solidFill>
                  <a:srgbClr val="333333"/>
                </a:solidFill>
              </a:rPr>
              <a:t>conference</a:t>
            </a:r>
            <a:r>
              <a:rPr lang="de-DE" sz="1800" dirty="0">
                <a:solidFill>
                  <a:srgbClr val="333333"/>
                </a:solidFill>
              </a:rPr>
              <a:t> </a:t>
            </a:r>
            <a:r>
              <a:rPr lang="de-DE" sz="1800" dirty="0" err="1">
                <a:solidFill>
                  <a:srgbClr val="333333"/>
                </a:solidFill>
              </a:rPr>
              <a:t>proceedings</a:t>
            </a:r>
            <a:r>
              <a:rPr lang="de-DE" sz="1800" dirty="0">
                <a:solidFill>
                  <a:srgbClr val="333333"/>
                </a:solidFill>
              </a:rPr>
              <a:t>, </a:t>
            </a:r>
            <a:r>
              <a:rPr lang="de-DE" sz="1800" dirty="0" err="1">
                <a:solidFill>
                  <a:srgbClr val="333333"/>
                </a:solidFill>
              </a:rPr>
              <a:t>journals</a:t>
            </a:r>
            <a:r>
              <a:rPr lang="de-DE" sz="1800" dirty="0">
                <a:solidFill>
                  <a:srgbClr val="333333"/>
                </a:solidFill>
              </a:rPr>
              <a:t>, </a:t>
            </a:r>
            <a:r>
              <a:rPr lang="de-DE" sz="1800" dirty="0" err="1">
                <a:solidFill>
                  <a:srgbClr val="333333"/>
                </a:solidFill>
              </a:rPr>
              <a:t>books</a:t>
            </a:r>
            <a:r>
              <a:rPr lang="de-DE" sz="1800" dirty="0">
                <a:solidFill>
                  <a:srgbClr val="333333"/>
                </a:solidFill>
              </a:rPr>
              <a:t>, online </a:t>
            </a:r>
            <a:r>
              <a:rPr lang="de-DE" sz="1800" dirty="0" err="1">
                <a:solidFill>
                  <a:srgbClr val="333333"/>
                </a:solidFill>
              </a:rPr>
              <a:t>sources</a:t>
            </a:r>
            <a:r>
              <a:rPr lang="de-DE" sz="1800" dirty="0">
                <a:solidFill>
                  <a:srgbClr val="333333"/>
                </a:solidFill>
              </a:rPr>
              <a:t> </a:t>
            </a:r>
            <a:r>
              <a:rPr lang="de-DE" sz="1800" dirty="0" err="1">
                <a:solidFill>
                  <a:srgbClr val="333333"/>
                </a:solidFill>
              </a:rPr>
              <a:t>with</a:t>
            </a:r>
            <a:r>
              <a:rPr lang="de-DE" sz="1800" dirty="0">
                <a:solidFill>
                  <a:srgbClr val="333333"/>
                </a:solidFill>
              </a:rPr>
              <a:t> </a:t>
            </a:r>
            <a:r>
              <a:rPr lang="de-DE" sz="1800" dirty="0" err="1">
                <a:solidFill>
                  <a:srgbClr val="333333"/>
                </a:solidFill>
              </a:rPr>
              <a:t>author</a:t>
            </a:r>
            <a:r>
              <a:rPr lang="de-DE" sz="1800" dirty="0">
                <a:solidFill>
                  <a:srgbClr val="333333"/>
                </a:solidFill>
              </a:rPr>
              <a:t> </a:t>
            </a:r>
            <a:r>
              <a:rPr lang="de-DE" sz="1800" dirty="0" err="1">
                <a:solidFill>
                  <a:srgbClr val="333333"/>
                </a:solidFill>
              </a:rPr>
              <a:t>and</a:t>
            </a:r>
            <a:r>
              <a:rPr lang="de-DE" sz="1800" dirty="0">
                <a:solidFill>
                  <a:srgbClr val="333333"/>
                </a:solidFill>
              </a:rPr>
              <a:t> </a:t>
            </a:r>
            <a:r>
              <a:rPr lang="de-DE" sz="1800" dirty="0" err="1">
                <a:solidFill>
                  <a:srgbClr val="333333"/>
                </a:solidFill>
              </a:rPr>
              <a:t>date</a:t>
            </a:r>
            <a:r>
              <a:rPr lang="de-DE" sz="1800" dirty="0">
                <a:solidFill>
                  <a:srgbClr val="333333"/>
                </a:solidFill>
              </a:rPr>
              <a:t> </a:t>
            </a:r>
            <a:r>
              <a:rPr lang="de-DE" sz="1800" dirty="0" err="1">
                <a:solidFill>
                  <a:srgbClr val="333333"/>
                </a:solidFill>
              </a:rPr>
              <a:t>of</a:t>
            </a:r>
            <a:r>
              <a:rPr lang="de-DE" sz="1800" dirty="0">
                <a:solidFill>
                  <a:srgbClr val="333333"/>
                </a:solidFill>
              </a:rPr>
              <a:t> </a:t>
            </a:r>
            <a:r>
              <a:rPr lang="de-DE" sz="1800" dirty="0" err="1">
                <a:solidFill>
                  <a:srgbClr val="333333"/>
                </a:solidFill>
              </a:rPr>
              <a:t>access</a:t>
            </a:r>
            <a:endParaRPr dirty="0"/>
          </a:p>
        </p:txBody>
      </p:sp>
      <p:sp>
        <p:nvSpPr>
          <p:cNvPr id="449" name="Google Shape;449;p20"/>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33</a:t>
            </a:fld>
            <a:endParaRPr/>
          </a:p>
        </p:txBody>
      </p:sp>
    </p:spTree>
    <p:extLst>
      <p:ext uri="{BB962C8B-B14F-4D97-AF65-F5344CB8AC3E}">
        <p14:creationId xmlns:p14="http://schemas.microsoft.com/office/powerpoint/2010/main" val="21415988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21"/>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34</a:t>
            </a:fld>
            <a:endParaRPr sz="800">
              <a:solidFill>
                <a:srgbClr val="808080"/>
              </a:solidFill>
            </a:endParaRPr>
          </a:p>
        </p:txBody>
      </p:sp>
      <p:sp>
        <p:nvSpPr>
          <p:cNvPr id="455" name="Google Shape;455;p21"/>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Finding Literature</a:t>
            </a:r>
            <a:endParaRPr/>
          </a:p>
        </p:txBody>
      </p:sp>
      <p:sp>
        <p:nvSpPr>
          <p:cNvPr id="456" name="Google Shape;456;p21"/>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285750" indent="-285750">
              <a:lnSpc>
                <a:spcPct val="150000"/>
              </a:lnSpc>
              <a:buSzPts val="1800"/>
              <a:buFont typeface="Arial"/>
              <a:buChar char="•"/>
            </a:pPr>
            <a:r>
              <a:rPr lang="de-DE" sz="1800">
                <a:solidFill>
                  <a:srgbClr val="333333"/>
                </a:solidFill>
              </a:rPr>
              <a:t>Almost all literature is available online!</a:t>
            </a:r>
            <a:endParaRPr/>
          </a:p>
          <a:p>
            <a:pPr marL="688975" lvl="1" indent="-266700">
              <a:spcBef>
                <a:spcPts val="400"/>
              </a:spcBef>
              <a:buSzPts val="1200"/>
              <a:buFont typeface="Arial"/>
              <a:buChar char="•"/>
            </a:pPr>
            <a:r>
              <a:rPr lang="de-DE" sz="1200">
                <a:solidFill>
                  <a:srgbClr val="333333"/>
                </a:solidFill>
              </a:rPr>
              <a:t>Google/Google </a:t>
            </a:r>
            <a:r>
              <a:rPr lang="de-DE" sz="1200"/>
              <a:t>Scholar (</a:t>
            </a:r>
            <a:r>
              <a:rPr lang="de-DE" sz="1200" u="sng">
                <a:hlinkClick r:id="rId3"/>
              </a:rPr>
              <a:t>http://scholar.google.com</a:t>
            </a:r>
            <a:r>
              <a:rPr lang="de-DE" sz="1200"/>
              <a:t>)</a:t>
            </a:r>
            <a:endParaRPr/>
          </a:p>
          <a:p>
            <a:pPr marL="688975" lvl="1" indent="-266700">
              <a:spcBef>
                <a:spcPts val="400"/>
              </a:spcBef>
              <a:buSzPts val="1200"/>
              <a:buFont typeface="Arial"/>
              <a:buChar char="•"/>
            </a:pPr>
            <a:r>
              <a:rPr lang="de-DE" sz="1200"/>
              <a:t>ACM Digital Library (</a:t>
            </a:r>
            <a:r>
              <a:rPr lang="de-DE" sz="1200" u="sng">
                <a:hlinkClick r:id="rId4"/>
              </a:rPr>
              <a:t>http://portal.acm.org</a:t>
            </a:r>
            <a:r>
              <a:rPr lang="de-DE" sz="1200"/>
              <a:t>)</a:t>
            </a:r>
            <a:endParaRPr/>
          </a:p>
          <a:p>
            <a:pPr marL="688975" lvl="1" indent="-266700">
              <a:spcBef>
                <a:spcPts val="400"/>
              </a:spcBef>
              <a:buSzPts val="1200"/>
              <a:buFont typeface="Arial"/>
              <a:buChar char="•"/>
            </a:pPr>
            <a:r>
              <a:rPr lang="de-DE" sz="1200"/>
              <a:t>Citeseer (</a:t>
            </a:r>
            <a:r>
              <a:rPr lang="de-DE" sz="1200" u="sng">
                <a:hlinkClick r:id="rId5"/>
              </a:rPr>
              <a:t>http://citeseer.ist.psu.edu</a:t>
            </a:r>
            <a:r>
              <a:rPr lang="de-DE" sz="1200"/>
              <a:t>)</a:t>
            </a:r>
            <a:endParaRPr/>
          </a:p>
          <a:p>
            <a:pPr marL="688975" lvl="1" indent="-266700">
              <a:spcBef>
                <a:spcPts val="400"/>
              </a:spcBef>
              <a:buSzPts val="1200"/>
              <a:buFont typeface="Arial"/>
              <a:buChar char="•"/>
            </a:pPr>
            <a:r>
              <a:rPr lang="de-DE" sz="1200"/>
              <a:t>IEEE Xplore (</a:t>
            </a:r>
            <a:r>
              <a:rPr lang="de-DE" sz="1200" u="sng">
                <a:hlinkClick r:id="rId6"/>
              </a:rPr>
              <a:t>http://ieeexplore.ieee.org</a:t>
            </a:r>
            <a:r>
              <a:rPr lang="de-DE" sz="1200"/>
              <a:t>)</a:t>
            </a:r>
            <a:endParaRPr/>
          </a:p>
          <a:p>
            <a:pPr marL="688975" lvl="1" indent="-266700">
              <a:spcBef>
                <a:spcPts val="400"/>
              </a:spcBef>
              <a:buSzPts val="1200"/>
              <a:buFont typeface="Arial"/>
              <a:buChar char="•"/>
            </a:pPr>
            <a:r>
              <a:rPr lang="de-DE" sz="1200"/>
              <a:t>Springer (</a:t>
            </a:r>
            <a:r>
              <a:rPr lang="de-DE" sz="1200" u="sng">
                <a:hlinkClick r:id="rId7"/>
              </a:rPr>
              <a:t>https://link.springer.com</a:t>
            </a:r>
            <a:r>
              <a:rPr lang="de-DE" sz="1200"/>
              <a:t>)</a:t>
            </a:r>
            <a:endParaRPr/>
          </a:p>
          <a:p>
            <a:pPr marL="688975" lvl="1" indent="-266700">
              <a:spcBef>
                <a:spcPts val="400"/>
              </a:spcBef>
              <a:buSzPts val="1200"/>
              <a:buFont typeface="Arial"/>
              <a:buChar char="•"/>
            </a:pPr>
            <a:r>
              <a:rPr lang="de-DE" sz="1200"/>
              <a:t>Elsevier (</a:t>
            </a:r>
            <a:r>
              <a:rPr lang="de-DE" sz="1200" u="sng">
                <a:hlinkClick r:id="rId8"/>
              </a:rPr>
              <a:t>https://www.elsevier.com/catalog</a:t>
            </a:r>
            <a:r>
              <a:rPr lang="de-DE" sz="1200"/>
              <a:t>)</a:t>
            </a:r>
            <a:endParaRPr/>
          </a:p>
          <a:p>
            <a:pPr marL="688975" lvl="1" indent="-266700">
              <a:spcBef>
                <a:spcPts val="400"/>
              </a:spcBef>
              <a:buSzPts val="1200"/>
              <a:buFont typeface="Arial"/>
              <a:buChar char="•"/>
            </a:pPr>
            <a:r>
              <a:rPr lang="de-DE" sz="1200"/>
              <a:t>ScienceDirect (</a:t>
            </a:r>
            <a:r>
              <a:rPr lang="de-DE" sz="1200" u="sng">
                <a:hlinkClick r:id="rId9"/>
              </a:rPr>
              <a:t>www.sciencedirect.com</a:t>
            </a:r>
            <a:r>
              <a:rPr lang="de-DE" sz="1200"/>
              <a:t>)</a:t>
            </a:r>
            <a:endParaRPr/>
          </a:p>
          <a:p>
            <a:pPr marL="688975" lvl="1" indent="-266700">
              <a:spcBef>
                <a:spcPts val="400"/>
              </a:spcBef>
              <a:buSzPts val="1200"/>
              <a:buFont typeface="Arial"/>
              <a:buChar char="•"/>
            </a:pPr>
            <a:r>
              <a:rPr lang="de-DE" sz="1200"/>
              <a:t>OPAC der Universitätsbibliothek (</a:t>
            </a:r>
            <a:r>
              <a:rPr lang="de-DE" sz="1200" u="sng">
                <a:hlinkClick r:id="rId10"/>
              </a:rPr>
              <a:t>http://opacplus.ub.uni-muenchen.de</a:t>
            </a:r>
            <a:r>
              <a:rPr lang="de-DE" sz="1200">
                <a:solidFill>
                  <a:srgbClr val="333333"/>
                </a:solidFill>
              </a:rPr>
              <a:t>)</a:t>
            </a:r>
            <a:endParaRPr/>
          </a:p>
          <a:p>
            <a:pPr marL="688975" lvl="1" indent="-266700">
              <a:spcBef>
                <a:spcPts val="400"/>
              </a:spcBef>
              <a:buSzPts val="1400"/>
            </a:pPr>
            <a:endParaRPr>
              <a:solidFill>
                <a:srgbClr val="333333"/>
              </a:solidFill>
            </a:endParaRPr>
          </a:p>
          <a:p>
            <a:pPr marL="285750" indent="-285750">
              <a:lnSpc>
                <a:spcPct val="110000"/>
              </a:lnSpc>
              <a:spcBef>
                <a:spcPts val="400"/>
              </a:spcBef>
              <a:buSzPts val="1800"/>
              <a:buFont typeface="Arial"/>
              <a:buChar char="•"/>
            </a:pPr>
            <a:r>
              <a:rPr lang="de-DE" sz="1800">
                <a:solidFill>
                  <a:srgbClr val="333333"/>
                </a:solidFill>
              </a:rPr>
              <a:t>For the full functionality log in at </a:t>
            </a:r>
            <a:endParaRPr/>
          </a:p>
          <a:p>
            <a:pPr marL="285750" indent="-285750">
              <a:lnSpc>
                <a:spcPct val="110000"/>
              </a:lnSpc>
              <a:spcBef>
                <a:spcPts val="400"/>
              </a:spcBef>
              <a:buSzPts val="1800"/>
            </a:pPr>
            <a:r>
              <a:rPr lang="de-DE" sz="1800">
                <a:solidFill>
                  <a:srgbClr val="333333"/>
                </a:solidFill>
              </a:rPr>
              <a:t>    „LMU E-Medien-Login/Datenbanken“</a:t>
            </a:r>
            <a:endParaRPr/>
          </a:p>
          <a:p>
            <a:pPr marL="285750" indent="-285750">
              <a:lnSpc>
                <a:spcPct val="110000"/>
              </a:lnSpc>
              <a:spcBef>
                <a:spcPts val="400"/>
              </a:spcBef>
              <a:buSzPts val="1800"/>
            </a:pPr>
            <a:r>
              <a:rPr lang="de-DE" sz="1800">
                <a:solidFill>
                  <a:srgbClr val="333333"/>
                </a:solidFill>
              </a:rPr>
              <a:t>    and find the needed library</a:t>
            </a:r>
            <a:endParaRPr/>
          </a:p>
          <a:p>
            <a:pPr marL="285750" indent="-285750">
              <a:lnSpc>
                <a:spcPct val="110000"/>
              </a:lnSpc>
              <a:spcBef>
                <a:spcPts val="400"/>
              </a:spcBef>
              <a:buSzPts val="1800"/>
            </a:pPr>
            <a:r>
              <a:rPr lang="de-DE" sz="1800">
                <a:solidFill>
                  <a:srgbClr val="333333"/>
                </a:solidFill>
              </a:rPr>
              <a:t>    (e.g., ACM)</a:t>
            </a:r>
            <a:endParaRPr/>
          </a:p>
        </p:txBody>
      </p:sp>
      <p:pic>
        <p:nvPicPr>
          <p:cNvPr id="457" name="Google Shape;457;p21"/>
          <p:cNvPicPr preferRelativeResize="0"/>
          <p:nvPr/>
        </p:nvPicPr>
        <p:blipFill rotWithShape="1">
          <a:blip r:embed="rId11" cstate="screen">
            <a:alphaModFix/>
            <a:extLst>
              <a:ext uri="{28A0092B-C50C-407E-A947-70E740481C1C}">
                <a14:useLocalDpi xmlns:a14="http://schemas.microsoft.com/office/drawing/2010/main"/>
              </a:ext>
            </a:extLst>
          </a:blip>
          <a:srcRect l="2916" r="1410" b="3938"/>
          <a:stretch/>
        </p:blipFill>
        <p:spPr>
          <a:xfrm>
            <a:off x="4791075" y="4154488"/>
            <a:ext cx="3924300" cy="1536700"/>
          </a:xfrm>
          <a:prstGeom prst="rect">
            <a:avLst/>
          </a:prstGeom>
          <a:noFill/>
          <a:ln>
            <a:noFill/>
          </a:ln>
        </p:spPr>
      </p:pic>
      <p:sp>
        <p:nvSpPr>
          <p:cNvPr id="458" name="Google Shape;458;p2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34</a:t>
            </a:fld>
            <a:endParaRPr/>
          </a:p>
        </p:txBody>
      </p:sp>
    </p:spTree>
    <p:extLst>
      <p:ext uri="{BB962C8B-B14F-4D97-AF65-F5344CB8AC3E}">
        <p14:creationId xmlns:p14="http://schemas.microsoft.com/office/powerpoint/2010/main" val="7989343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14450"/>
            <a:ext cx="9144000" cy="4822209"/>
          </a:xfrm>
          <a:prstGeom prst="rect">
            <a:avLst/>
          </a:prstGeom>
        </p:spPr>
      </p:pic>
      <p:sp>
        <p:nvSpPr>
          <p:cNvPr id="463" name="Google Shape;463;g723d91694e_30_53"/>
          <p:cNvSpPr/>
          <p:nvPr/>
        </p:nvSpPr>
        <p:spPr>
          <a:xfrm>
            <a:off x="8308975" y="6538913"/>
            <a:ext cx="606425" cy="215900"/>
          </a:xfrm>
          <a:prstGeom prst="rect">
            <a:avLst/>
          </a:prstGeom>
          <a:noFill/>
          <a:ln>
            <a:noFill/>
          </a:ln>
        </p:spPr>
        <p:txBody>
          <a:bodyPr spcFirstLastPara="1" wrap="square" lIns="46800" tIns="46800" rIns="46800" bIns="46800" anchor="t" anchorCtr="0">
            <a:no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35</a:t>
            </a:fld>
            <a:endParaRPr sz="800">
              <a:solidFill>
                <a:srgbClr val="808080"/>
              </a:solidFill>
            </a:endParaRPr>
          </a:p>
        </p:txBody>
      </p:sp>
      <p:sp>
        <p:nvSpPr>
          <p:cNvPr id="464" name="Google Shape;464;g723d91694e_30_53"/>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dirty="0" err="1">
                <a:solidFill>
                  <a:srgbClr val="606060"/>
                </a:solidFill>
                <a:latin typeface="Helvetica Neue"/>
                <a:ea typeface="Helvetica Neue"/>
                <a:cs typeface="Helvetica Neue"/>
                <a:sym typeface="Helvetica Neue"/>
              </a:rPr>
              <a:t>Finding</a:t>
            </a:r>
            <a:r>
              <a:rPr lang="de-DE" sz="3600" dirty="0">
                <a:solidFill>
                  <a:srgbClr val="606060"/>
                </a:solidFill>
                <a:latin typeface="Helvetica Neue"/>
                <a:ea typeface="Helvetica Neue"/>
                <a:cs typeface="Helvetica Neue"/>
                <a:sym typeface="Helvetica Neue"/>
              </a:rPr>
              <a:t> </a:t>
            </a:r>
            <a:r>
              <a:rPr lang="de-DE" sz="3600" dirty="0" err="1" smtClean="0">
                <a:solidFill>
                  <a:srgbClr val="606060"/>
                </a:solidFill>
                <a:latin typeface="Helvetica Neue"/>
                <a:ea typeface="Helvetica Neue"/>
                <a:cs typeface="Helvetica Neue"/>
                <a:sym typeface="Helvetica Neue"/>
              </a:rPr>
              <a:t>literature</a:t>
            </a:r>
            <a:r>
              <a:rPr lang="de-DE" sz="3600" dirty="0" smtClean="0">
                <a:solidFill>
                  <a:srgbClr val="606060"/>
                </a:solidFill>
                <a:latin typeface="Helvetica Neue"/>
                <a:ea typeface="Helvetica Neue"/>
                <a:cs typeface="Helvetica Neue"/>
                <a:sym typeface="Helvetica Neue"/>
              </a:rPr>
              <a:t> (</a:t>
            </a:r>
            <a:r>
              <a:rPr lang="de-DE" sz="3600" dirty="0">
                <a:solidFill>
                  <a:srgbClr val="606060"/>
                </a:solidFill>
                <a:latin typeface="Helvetica Neue"/>
                <a:ea typeface="Helvetica Neue"/>
                <a:cs typeface="Helvetica Neue"/>
                <a:sym typeface="Helvetica Neue"/>
              </a:rPr>
              <a:t>G</a:t>
            </a:r>
            <a:r>
              <a:rPr lang="de-DE" sz="3600" dirty="0" smtClean="0">
                <a:solidFill>
                  <a:srgbClr val="606060"/>
                </a:solidFill>
                <a:latin typeface="Helvetica Neue"/>
                <a:ea typeface="Helvetica Neue"/>
                <a:cs typeface="Helvetica Neue"/>
                <a:sym typeface="Helvetica Neue"/>
              </a:rPr>
              <a:t>oogle </a:t>
            </a:r>
            <a:r>
              <a:rPr lang="de-DE" sz="3600" dirty="0">
                <a:solidFill>
                  <a:srgbClr val="606060"/>
                </a:solidFill>
                <a:latin typeface="Helvetica Neue"/>
                <a:ea typeface="Helvetica Neue"/>
                <a:cs typeface="Helvetica Neue"/>
                <a:sym typeface="Helvetica Neue"/>
              </a:rPr>
              <a:t>S</a:t>
            </a:r>
            <a:r>
              <a:rPr lang="de-DE" sz="3600" dirty="0" smtClean="0">
                <a:solidFill>
                  <a:srgbClr val="606060"/>
                </a:solidFill>
                <a:latin typeface="Helvetica Neue"/>
                <a:ea typeface="Helvetica Neue"/>
                <a:cs typeface="Helvetica Neue"/>
                <a:sym typeface="Helvetica Neue"/>
              </a:rPr>
              <a:t>cholar</a:t>
            </a:r>
            <a:r>
              <a:rPr lang="de-DE" sz="3600" dirty="0">
                <a:solidFill>
                  <a:srgbClr val="606060"/>
                </a:solidFill>
                <a:latin typeface="Helvetica Neue"/>
                <a:ea typeface="Helvetica Neue"/>
                <a:cs typeface="Helvetica Neue"/>
                <a:sym typeface="Helvetica Neue"/>
              </a:rPr>
              <a:t>)</a:t>
            </a:r>
            <a:endParaRPr sz="3600" dirty="0">
              <a:solidFill>
                <a:srgbClr val="606060"/>
              </a:solidFill>
              <a:latin typeface="Helvetica Neue"/>
              <a:ea typeface="Helvetica Neue"/>
              <a:cs typeface="Helvetica Neue"/>
              <a:sym typeface="Helvetica Neue"/>
            </a:endParaRPr>
          </a:p>
        </p:txBody>
      </p:sp>
      <p:sp>
        <p:nvSpPr>
          <p:cNvPr id="465" name="Google Shape;465;g723d91694e_30_53"/>
          <p:cNvSpPr/>
          <p:nvPr/>
        </p:nvSpPr>
        <p:spPr>
          <a:xfrm>
            <a:off x="3970116" y="4988688"/>
            <a:ext cx="457200" cy="240511"/>
          </a:xfrm>
          <a:prstGeom prst="rect">
            <a:avLst/>
          </a:prstGeom>
          <a:noFill/>
          <a:ln w="38150"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466" name="Google Shape;466;g723d91694e_30_53"/>
          <p:cNvSpPr/>
          <p:nvPr/>
        </p:nvSpPr>
        <p:spPr>
          <a:xfrm rot="2280000">
            <a:off x="-167169" y="1868321"/>
            <a:ext cx="2011362" cy="615950"/>
          </a:xfrm>
          <a:prstGeom prst="rightArrow">
            <a:avLst>
              <a:gd name="adj1" fmla="val 26954"/>
              <a:gd name="adj2" fmla="val 49965"/>
            </a:avLst>
          </a:prstGeom>
          <a:solidFill>
            <a:srgbClr val="C00000"/>
          </a:solidFill>
          <a:ln w="9525"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467" name="Google Shape;467;g723d91694e_30_53"/>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35</a:t>
            </a:fld>
            <a:endParaRPr/>
          </a:p>
        </p:txBody>
      </p:sp>
      <p:sp>
        <p:nvSpPr>
          <p:cNvPr id="468" name="Google Shape;468;g723d91694e_30_53"/>
          <p:cNvSpPr/>
          <p:nvPr/>
        </p:nvSpPr>
        <p:spPr>
          <a:xfrm>
            <a:off x="1677022" y="2840419"/>
            <a:ext cx="221226" cy="215297"/>
          </a:xfrm>
          <a:prstGeom prst="rect">
            <a:avLst/>
          </a:prstGeom>
          <a:noFill/>
          <a:ln w="38150"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9" name="Google Shape;465;g723d91694e_30_53"/>
          <p:cNvSpPr/>
          <p:nvPr/>
        </p:nvSpPr>
        <p:spPr>
          <a:xfrm>
            <a:off x="1898247" y="3835304"/>
            <a:ext cx="625033" cy="181112"/>
          </a:xfrm>
          <a:prstGeom prst="rect">
            <a:avLst/>
          </a:prstGeom>
          <a:noFill/>
          <a:ln w="38150"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7399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pic>
        <p:nvPicPr>
          <p:cNvPr id="473" name="Google Shape;473;g728ad88e35_0_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30187" y="1121492"/>
            <a:ext cx="8683629" cy="5336955"/>
          </a:xfrm>
          <a:prstGeom prst="rect">
            <a:avLst/>
          </a:prstGeom>
          <a:noFill/>
          <a:ln>
            <a:noFill/>
          </a:ln>
        </p:spPr>
      </p:pic>
      <p:sp>
        <p:nvSpPr>
          <p:cNvPr id="474" name="Google Shape;474;g728ad88e35_0_0"/>
          <p:cNvSpPr/>
          <p:nvPr/>
        </p:nvSpPr>
        <p:spPr>
          <a:xfrm>
            <a:off x="8308975" y="6538913"/>
            <a:ext cx="606300" cy="216000"/>
          </a:xfrm>
          <a:prstGeom prst="rect">
            <a:avLst/>
          </a:prstGeom>
          <a:noFill/>
          <a:ln>
            <a:noFill/>
          </a:ln>
        </p:spPr>
        <p:txBody>
          <a:bodyPr spcFirstLastPara="1" wrap="square" lIns="46800" tIns="46800" rIns="46800" bIns="46800" anchor="t" anchorCtr="0">
            <a:no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36</a:t>
            </a:fld>
            <a:endParaRPr sz="800">
              <a:solidFill>
                <a:srgbClr val="808080"/>
              </a:solidFill>
            </a:endParaRPr>
          </a:p>
        </p:txBody>
      </p:sp>
      <p:sp>
        <p:nvSpPr>
          <p:cNvPr id="475" name="Google Shape;475;g728ad88e35_0_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dirty="0" err="1">
                <a:solidFill>
                  <a:srgbClr val="606060"/>
                </a:solidFill>
                <a:latin typeface="Helvetica Neue"/>
                <a:ea typeface="Helvetica Neue"/>
                <a:cs typeface="Helvetica Neue"/>
                <a:sym typeface="Helvetica Neue"/>
              </a:rPr>
              <a:t>Finding</a:t>
            </a:r>
            <a:r>
              <a:rPr lang="de-DE" sz="3600" dirty="0">
                <a:solidFill>
                  <a:srgbClr val="606060"/>
                </a:solidFill>
                <a:latin typeface="Helvetica Neue"/>
                <a:ea typeface="Helvetica Neue"/>
                <a:cs typeface="Helvetica Neue"/>
                <a:sym typeface="Helvetica Neue"/>
              </a:rPr>
              <a:t> </a:t>
            </a:r>
            <a:r>
              <a:rPr lang="de-DE" sz="3600" dirty="0" err="1" smtClean="0">
                <a:solidFill>
                  <a:srgbClr val="606060"/>
                </a:solidFill>
                <a:latin typeface="Helvetica Neue"/>
                <a:ea typeface="Helvetica Neue"/>
                <a:cs typeface="Helvetica Neue"/>
                <a:sym typeface="Helvetica Neue"/>
              </a:rPr>
              <a:t>literature</a:t>
            </a:r>
            <a:r>
              <a:rPr lang="de-DE" sz="3600" dirty="0" smtClean="0">
                <a:solidFill>
                  <a:srgbClr val="606060"/>
                </a:solidFill>
                <a:latin typeface="Helvetica Neue"/>
                <a:ea typeface="Helvetica Neue"/>
                <a:cs typeface="Helvetica Neue"/>
                <a:sym typeface="Helvetica Neue"/>
              </a:rPr>
              <a:t> (ACM Library)</a:t>
            </a:r>
            <a:endParaRPr sz="3600" dirty="0">
              <a:solidFill>
                <a:srgbClr val="606060"/>
              </a:solidFill>
              <a:latin typeface="Helvetica Neue"/>
              <a:ea typeface="Helvetica Neue"/>
              <a:cs typeface="Helvetica Neue"/>
              <a:sym typeface="Helvetica Neue"/>
            </a:endParaRPr>
          </a:p>
        </p:txBody>
      </p:sp>
      <p:sp>
        <p:nvSpPr>
          <p:cNvPr id="476" name="Google Shape;476;g728ad88e35_0_0"/>
          <p:cNvSpPr/>
          <p:nvPr/>
        </p:nvSpPr>
        <p:spPr>
          <a:xfrm>
            <a:off x="7467600" y="2181746"/>
            <a:ext cx="1219200" cy="311100"/>
          </a:xfrm>
          <a:prstGeom prst="rect">
            <a:avLst/>
          </a:prstGeom>
          <a:noFill/>
          <a:ln w="38150"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477" name="Google Shape;477;g728ad88e35_0_0"/>
          <p:cNvSpPr/>
          <p:nvPr/>
        </p:nvSpPr>
        <p:spPr>
          <a:xfrm rot="2280189">
            <a:off x="5479849" y="1440119"/>
            <a:ext cx="2011353" cy="615959"/>
          </a:xfrm>
          <a:prstGeom prst="rightArrow">
            <a:avLst>
              <a:gd name="adj1" fmla="val 26954"/>
              <a:gd name="adj2" fmla="val 49965"/>
            </a:avLst>
          </a:prstGeom>
          <a:solidFill>
            <a:srgbClr val="C00000"/>
          </a:solidFill>
          <a:ln w="9525"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
        <p:nvSpPr>
          <p:cNvPr id="478" name="Google Shape;478;g728ad88e35_0_0"/>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36</a:t>
            </a:fld>
            <a:endParaRPr/>
          </a:p>
        </p:txBody>
      </p:sp>
      <p:sp>
        <p:nvSpPr>
          <p:cNvPr id="479" name="Google Shape;479;g728ad88e35_0_0"/>
          <p:cNvSpPr/>
          <p:nvPr/>
        </p:nvSpPr>
        <p:spPr>
          <a:xfrm>
            <a:off x="230187" y="5229200"/>
            <a:ext cx="1219200" cy="311100"/>
          </a:xfrm>
          <a:prstGeom prst="rect">
            <a:avLst/>
          </a:prstGeom>
          <a:noFill/>
          <a:ln w="38150" cap="sq" cmpd="sng">
            <a:solidFill>
              <a:srgbClr val="C00000"/>
            </a:solidFill>
            <a:prstDash val="solid"/>
            <a:round/>
            <a:headEnd type="none" w="sm" len="sm"/>
            <a:tailEnd type="none" w="sm" len="sm"/>
          </a:ln>
        </p:spPr>
        <p:txBody>
          <a:bodyPr spcFirstLastPara="1" wrap="square" lIns="91425" tIns="45700" rIns="91425" bIns="45700" anchor="ctr" anchorCtr="0">
            <a:noAutofit/>
          </a:bodyPr>
          <a:lstStyle/>
          <a:p>
            <a:pPr algn="r">
              <a:buSzPts val="1400"/>
              <a:buFont typeface="Times New Roman"/>
              <a:buNone/>
            </a:pPr>
            <a:endParaRPr>
              <a:solidFill>
                <a:srgbClr val="FFFFFF"/>
              </a:solidFill>
            </a:endParaRPr>
          </a:p>
        </p:txBody>
      </p:sp>
    </p:spTree>
    <p:extLst>
      <p:ext uri="{BB962C8B-B14F-4D97-AF65-F5344CB8AC3E}">
        <p14:creationId xmlns:p14="http://schemas.microsoft.com/office/powerpoint/2010/main" val="49096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g723d91694e_30_64"/>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37</a:t>
            </a:fld>
            <a:endParaRPr/>
          </a:p>
        </p:txBody>
      </p:sp>
      <p:sp>
        <p:nvSpPr>
          <p:cNvPr id="485" name="Google Shape;485;g723d91694e_30_64"/>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HCI Flagship Publications</a:t>
            </a:r>
            <a:endParaRPr sz="3600">
              <a:solidFill>
                <a:srgbClr val="606060"/>
              </a:solidFill>
              <a:latin typeface="Helvetica Neue"/>
              <a:ea typeface="Helvetica Neue"/>
              <a:cs typeface="Helvetica Neue"/>
              <a:sym typeface="Helvetica Neue"/>
            </a:endParaRPr>
          </a:p>
        </p:txBody>
      </p:sp>
      <p:sp>
        <p:nvSpPr>
          <p:cNvPr id="486" name="Google Shape;486;g723d91694e_30_64"/>
          <p:cNvSpPr txBox="1"/>
          <p:nvPr/>
        </p:nvSpPr>
        <p:spPr>
          <a:xfrm>
            <a:off x="457200" y="1314450"/>
            <a:ext cx="3970784" cy="4602163"/>
          </a:xfrm>
          <a:prstGeom prst="rect">
            <a:avLst/>
          </a:prstGeom>
          <a:noFill/>
          <a:ln>
            <a:noFill/>
          </a:ln>
        </p:spPr>
        <p:txBody>
          <a:bodyPr spcFirstLastPara="1" wrap="square" lIns="45700" tIns="45700" rIns="45700" bIns="45700" anchor="t" anchorCtr="0">
            <a:noAutofit/>
          </a:bodyPr>
          <a:lstStyle/>
          <a:p>
            <a:pPr marL="457200" lvl="1">
              <a:lnSpc>
                <a:spcPct val="150000"/>
              </a:lnSpc>
              <a:buSzPts val="1800"/>
            </a:pPr>
            <a:r>
              <a:rPr lang="de-DE" sz="1800" b="1">
                <a:solidFill>
                  <a:srgbClr val="333333"/>
                </a:solidFill>
              </a:rPr>
              <a:t>Conference*: </a:t>
            </a:r>
            <a:endParaRPr sz="1800" b="1">
              <a:solidFill>
                <a:srgbClr val="333333"/>
              </a:solidFill>
            </a:endParaRPr>
          </a:p>
          <a:p>
            <a:pPr marL="742950" lvl="1" indent="-285750">
              <a:lnSpc>
                <a:spcPct val="150000"/>
              </a:lnSpc>
              <a:spcBef>
                <a:spcPts val="400"/>
              </a:spcBef>
              <a:buSzPts val="1800"/>
              <a:buFont typeface="Arial"/>
              <a:buChar char="•"/>
            </a:pPr>
            <a:r>
              <a:rPr lang="de-DE" sz="1800" u="sng">
                <a:solidFill>
                  <a:srgbClr val="CCCCFF"/>
                </a:solidFill>
                <a:hlinkClick r:id="rId3"/>
              </a:rPr>
              <a:t>CHI</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UbiComp</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CSCW</a:t>
            </a:r>
            <a:endParaRPr/>
          </a:p>
          <a:p>
            <a:pPr marL="741363" lvl="1" indent="-284163">
              <a:lnSpc>
                <a:spcPct val="150000"/>
              </a:lnSpc>
              <a:spcBef>
                <a:spcPts val="400"/>
              </a:spcBef>
              <a:buSzPts val="1800"/>
              <a:buFont typeface="Arial"/>
              <a:buChar char="•"/>
            </a:pPr>
            <a:r>
              <a:rPr lang="de-DE" sz="1800">
                <a:solidFill>
                  <a:srgbClr val="333333"/>
                </a:solidFill>
              </a:rPr>
              <a:t>IUI</a:t>
            </a:r>
            <a:endParaRPr/>
          </a:p>
          <a:p>
            <a:pPr marL="741363" lvl="1" indent="-284163">
              <a:lnSpc>
                <a:spcPct val="150000"/>
              </a:lnSpc>
              <a:spcBef>
                <a:spcPts val="400"/>
              </a:spcBef>
              <a:buSzPts val="1800"/>
              <a:buFont typeface="Arial"/>
              <a:buChar char="•"/>
            </a:pPr>
            <a:r>
              <a:rPr lang="de-DE" sz="1800">
                <a:solidFill>
                  <a:srgbClr val="333333"/>
                </a:solidFill>
              </a:rPr>
              <a:t>UIST</a:t>
            </a:r>
            <a:endParaRPr/>
          </a:p>
          <a:p>
            <a:pPr marL="741363" lvl="1" indent="-284163">
              <a:lnSpc>
                <a:spcPct val="150000"/>
              </a:lnSpc>
              <a:spcBef>
                <a:spcPts val="400"/>
              </a:spcBef>
              <a:buSzPts val="1800"/>
              <a:buFont typeface="Arial"/>
              <a:buChar char="•"/>
            </a:pPr>
            <a:r>
              <a:rPr lang="de-DE" sz="1800">
                <a:solidFill>
                  <a:srgbClr val="333333"/>
                </a:solidFill>
              </a:rPr>
              <a:t>MobileHCI</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DIS</a:t>
            </a:r>
            <a:endParaRPr/>
          </a:p>
          <a:p>
            <a:pPr marL="741363" lvl="1" indent="-284163">
              <a:lnSpc>
                <a:spcPct val="150000"/>
              </a:lnSpc>
              <a:spcBef>
                <a:spcPts val="400"/>
              </a:spcBef>
              <a:buSzPts val="1800"/>
              <a:buFont typeface="Arial"/>
              <a:buChar char="•"/>
            </a:pPr>
            <a:r>
              <a:rPr lang="de-DE" sz="1800">
                <a:solidFill>
                  <a:srgbClr val="333333"/>
                </a:solidFill>
              </a:rPr>
              <a:t>….</a:t>
            </a:r>
            <a:endParaRPr sz="1800">
              <a:solidFill>
                <a:srgbClr val="333333"/>
              </a:solidFill>
            </a:endParaRPr>
          </a:p>
          <a:p>
            <a:pPr marL="457200" lvl="1">
              <a:lnSpc>
                <a:spcPct val="150000"/>
              </a:lnSpc>
              <a:spcBef>
                <a:spcPts val="400"/>
              </a:spcBef>
              <a:buSzPts val="1800"/>
            </a:pPr>
            <a:r>
              <a:rPr lang="de-DE" sz="1800" u="sng">
                <a:solidFill>
                  <a:srgbClr val="CCCCFF"/>
                </a:solidFill>
                <a:hlinkClick r:id="rId4"/>
              </a:rPr>
              <a:t>https://sigchi.org/conferences/upcoming-conferences/</a:t>
            </a:r>
            <a:endParaRPr sz="1800">
              <a:solidFill>
                <a:srgbClr val="333333"/>
              </a:solidFill>
            </a:endParaRPr>
          </a:p>
          <a:p>
            <a:pPr marL="457200" lvl="1">
              <a:lnSpc>
                <a:spcPct val="150000"/>
              </a:lnSpc>
              <a:spcBef>
                <a:spcPts val="400"/>
              </a:spcBef>
              <a:buSzPts val="1800"/>
            </a:pPr>
            <a:endParaRPr sz="1800">
              <a:solidFill>
                <a:srgbClr val="333333"/>
              </a:solidFill>
            </a:endParaRPr>
          </a:p>
        </p:txBody>
      </p:sp>
      <p:sp>
        <p:nvSpPr>
          <p:cNvPr id="487" name="Google Shape;487;g723d91694e_30_64"/>
          <p:cNvSpPr txBox="1"/>
          <p:nvPr/>
        </p:nvSpPr>
        <p:spPr>
          <a:xfrm>
            <a:off x="4943029" y="1314450"/>
            <a:ext cx="3970784" cy="4602163"/>
          </a:xfrm>
          <a:prstGeom prst="rect">
            <a:avLst/>
          </a:prstGeom>
          <a:noFill/>
          <a:ln>
            <a:noFill/>
          </a:ln>
        </p:spPr>
        <p:txBody>
          <a:bodyPr spcFirstLastPara="1" wrap="square" lIns="45700" tIns="45700" rIns="45700" bIns="45700" anchor="t" anchorCtr="0">
            <a:noAutofit/>
          </a:bodyPr>
          <a:lstStyle/>
          <a:p>
            <a:pPr marL="457200" lvl="1">
              <a:lnSpc>
                <a:spcPct val="150000"/>
              </a:lnSpc>
              <a:buSzPts val="1800"/>
            </a:pPr>
            <a:r>
              <a:rPr lang="de-DE" sz="1800" b="1">
                <a:solidFill>
                  <a:srgbClr val="333333"/>
                </a:solidFill>
              </a:rPr>
              <a:t>Journal: </a:t>
            </a:r>
            <a:endParaRPr sz="1800" b="1">
              <a:solidFill>
                <a:srgbClr val="333333"/>
              </a:solidFill>
            </a:endParaRPr>
          </a:p>
          <a:p>
            <a:pPr marL="741363" lvl="1" indent="-284163">
              <a:lnSpc>
                <a:spcPct val="150000"/>
              </a:lnSpc>
              <a:spcBef>
                <a:spcPts val="400"/>
              </a:spcBef>
              <a:buSzPts val="1800"/>
              <a:buFont typeface="Arial"/>
              <a:buChar char="•"/>
            </a:pPr>
            <a:r>
              <a:rPr lang="de-DE" sz="1800" u="sng">
                <a:solidFill>
                  <a:srgbClr val="CCCCFF"/>
                </a:solidFill>
                <a:hlinkClick r:id="rId5"/>
              </a:rPr>
              <a:t>TOCHI</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IJHCS</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CSCW </a:t>
            </a:r>
            <a:endParaRPr sz="1800">
              <a:solidFill>
                <a:srgbClr val="333333"/>
              </a:solidFill>
            </a:endParaRPr>
          </a:p>
          <a:p>
            <a:pPr marL="741362" lvl="1" indent="-284162">
              <a:lnSpc>
                <a:spcPct val="150000"/>
              </a:lnSpc>
              <a:spcBef>
                <a:spcPts val="400"/>
              </a:spcBef>
              <a:buSzPts val="1800"/>
              <a:buFont typeface="Arial"/>
              <a:buChar char="•"/>
            </a:pPr>
            <a:r>
              <a:rPr lang="de-DE" sz="1800">
                <a:solidFill>
                  <a:srgbClr val="333333"/>
                </a:solidFill>
              </a:rPr>
              <a:t>IWC</a:t>
            </a:r>
            <a:endParaRPr sz="1800">
              <a:solidFill>
                <a:srgbClr val="333333"/>
              </a:solidFill>
            </a:endParaRPr>
          </a:p>
          <a:p>
            <a:pPr marL="741363" lvl="1" indent="-284163">
              <a:lnSpc>
                <a:spcPct val="150000"/>
              </a:lnSpc>
              <a:spcBef>
                <a:spcPts val="400"/>
              </a:spcBef>
              <a:buClr>
                <a:srgbClr val="333333"/>
              </a:buClr>
              <a:buSzPts val="1800"/>
              <a:buFont typeface="Arial"/>
              <a:buChar char="•"/>
            </a:pPr>
            <a:r>
              <a:rPr lang="de-DE" sz="1800">
                <a:solidFill>
                  <a:srgbClr val="333333"/>
                </a:solidFill>
              </a:rPr>
              <a:t>IMWUT (-&gt;ubicomp)</a:t>
            </a:r>
            <a:endParaRPr sz="1800">
              <a:solidFill>
                <a:srgbClr val="333333"/>
              </a:solidFill>
            </a:endParaRPr>
          </a:p>
          <a:p>
            <a:pPr marL="741363" lvl="1" indent="-284163">
              <a:lnSpc>
                <a:spcPct val="150000"/>
              </a:lnSpc>
              <a:spcBef>
                <a:spcPts val="400"/>
              </a:spcBef>
              <a:buSzPts val="1800"/>
              <a:buFont typeface="Arial"/>
              <a:buChar char="•"/>
            </a:pPr>
            <a:r>
              <a:rPr lang="de-DE" sz="1800">
                <a:solidFill>
                  <a:srgbClr val="333333"/>
                </a:solidFill>
              </a:rPr>
              <a:t>….</a:t>
            </a:r>
            <a:endParaRPr/>
          </a:p>
          <a:p>
            <a:pPr marL="741363" lvl="1" indent="-169861">
              <a:lnSpc>
                <a:spcPct val="150000"/>
              </a:lnSpc>
              <a:spcBef>
                <a:spcPts val="400"/>
              </a:spcBef>
              <a:buSzPts val="1800"/>
            </a:pPr>
            <a:endParaRPr sz="1800">
              <a:solidFill>
                <a:srgbClr val="333333"/>
              </a:solidFill>
            </a:endParaRPr>
          </a:p>
          <a:p>
            <a:pPr marL="741363" lvl="1" indent="-169861">
              <a:lnSpc>
                <a:spcPct val="150000"/>
              </a:lnSpc>
              <a:spcBef>
                <a:spcPts val="400"/>
              </a:spcBef>
              <a:buSzPts val="1800"/>
            </a:pPr>
            <a:endParaRPr sz="1800">
              <a:solidFill>
                <a:srgbClr val="333333"/>
              </a:solidFill>
            </a:endParaRPr>
          </a:p>
          <a:p>
            <a:pPr marL="457200" lvl="1">
              <a:lnSpc>
                <a:spcPct val="150000"/>
              </a:lnSpc>
              <a:spcBef>
                <a:spcPts val="400"/>
              </a:spcBef>
              <a:buSzPts val="1800"/>
            </a:pPr>
            <a:endParaRPr sz="1800">
              <a:solidFill>
                <a:srgbClr val="333333"/>
              </a:solidFill>
            </a:endParaRPr>
          </a:p>
          <a:p>
            <a:pPr marL="741363" lvl="1" indent="-169861">
              <a:lnSpc>
                <a:spcPct val="150000"/>
              </a:lnSpc>
              <a:spcBef>
                <a:spcPts val="400"/>
              </a:spcBef>
              <a:buSzPts val="1800"/>
            </a:pPr>
            <a:endParaRPr sz="1800">
              <a:solidFill>
                <a:srgbClr val="333333"/>
              </a:solidFill>
            </a:endParaRPr>
          </a:p>
          <a:p>
            <a:pPr marL="741363" lvl="1" indent="-169861">
              <a:lnSpc>
                <a:spcPct val="150000"/>
              </a:lnSpc>
              <a:spcBef>
                <a:spcPts val="400"/>
              </a:spcBef>
              <a:buSzPts val="1800"/>
            </a:pPr>
            <a:endParaRPr sz="1800">
              <a:solidFill>
                <a:srgbClr val="333333"/>
              </a:solidFill>
            </a:endParaRPr>
          </a:p>
        </p:txBody>
      </p:sp>
    </p:spTree>
    <p:extLst>
      <p:ext uri="{BB962C8B-B14F-4D97-AF65-F5344CB8AC3E}">
        <p14:creationId xmlns:p14="http://schemas.microsoft.com/office/powerpoint/2010/main" val="1037783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g723d91694e_30_71"/>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38</a:t>
            </a:fld>
            <a:endParaRPr/>
          </a:p>
        </p:txBody>
      </p:sp>
      <p:sp>
        <p:nvSpPr>
          <p:cNvPr id="493" name="Google Shape;493;g723d91694e_30_71"/>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SzPts val="3600"/>
            </a:pPr>
            <a:r>
              <a:rPr lang="de-DE" sz="3600" dirty="0" err="1" smtClean="0">
                <a:solidFill>
                  <a:srgbClr val="606060"/>
                </a:solidFill>
                <a:latin typeface="Helvetica Neue"/>
                <a:ea typeface="Helvetica Neue"/>
                <a:cs typeface="Helvetica Neue"/>
                <a:sym typeface="Helvetica Neue"/>
              </a:rPr>
              <a:t>Systematic</a:t>
            </a:r>
            <a:r>
              <a:rPr lang="de-DE" sz="3600" dirty="0" smtClean="0">
                <a:solidFill>
                  <a:srgbClr val="606060"/>
                </a:solidFill>
                <a:latin typeface="Helvetica Neue"/>
                <a:ea typeface="Helvetica Neue"/>
                <a:cs typeface="Helvetica Neue"/>
                <a:sym typeface="Helvetica Neue"/>
              </a:rPr>
              <a:t> </a:t>
            </a:r>
            <a:r>
              <a:rPr lang="de-DE" sz="3600" dirty="0" err="1">
                <a:solidFill>
                  <a:srgbClr val="606060"/>
                </a:solidFill>
                <a:latin typeface="Helvetica Neue"/>
                <a:ea typeface="Helvetica Neue"/>
                <a:cs typeface="Helvetica Neue"/>
                <a:sym typeface="Helvetica Neue"/>
              </a:rPr>
              <a:t>review</a:t>
            </a:r>
            <a:r>
              <a:rPr lang="de-DE" sz="3600" dirty="0">
                <a:solidFill>
                  <a:srgbClr val="606060"/>
                </a:solidFill>
                <a:latin typeface="Helvetica Neue"/>
                <a:ea typeface="Helvetica Neue"/>
                <a:cs typeface="Helvetica Neue"/>
                <a:sym typeface="Helvetica Neue"/>
              </a:rPr>
              <a:t> </a:t>
            </a:r>
            <a:endParaRPr sz="3600" dirty="0">
              <a:solidFill>
                <a:srgbClr val="606060"/>
              </a:solidFill>
              <a:latin typeface="Helvetica Neue"/>
              <a:ea typeface="Helvetica Neue"/>
              <a:cs typeface="Helvetica Neue"/>
              <a:sym typeface="Helvetica Neue"/>
            </a:endParaRPr>
          </a:p>
        </p:txBody>
      </p:sp>
      <p:sp>
        <p:nvSpPr>
          <p:cNvPr id="495" name="Google Shape;495;g723d91694e_30_71"/>
          <p:cNvSpPr txBox="1"/>
          <p:nvPr/>
        </p:nvSpPr>
        <p:spPr>
          <a:xfrm>
            <a:off x="457200" y="1314450"/>
            <a:ext cx="4114800" cy="4602163"/>
          </a:xfrm>
          <a:prstGeom prst="rect">
            <a:avLst/>
          </a:prstGeom>
          <a:noFill/>
          <a:ln>
            <a:noFill/>
          </a:ln>
        </p:spPr>
        <p:txBody>
          <a:bodyPr spcFirstLastPara="1" wrap="square" lIns="45700" tIns="45700" rIns="45700" bIns="45700" anchor="t" anchorCtr="0">
            <a:noAutofit/>
          </a:bodyPr>
          <a:lstStyle/>
          <a:p>
            <a:pPr marL="457200" indent="-457200">
              <a:lnSpc>
                <a:spcPct val="150000"/>
              </a:lnSpc>
              <a:buSzPts val="2000"/>
              <a:buFont typeface="Helvetica Neue"/>
              <a:buAutoNum type="arabicPeriod"/>
            </a:pPr>
            <a:r>
              <a:rPr lang="de-DE" sz="2000" dirty="0">
                <a:solidFill>
                  <a:srgbClr val="333333"/>
                </a:solidFill>
              </a:rPr>
              <a:t>Review </a:t>
            </a:r>
            <a:r>
              <a:rPr lang="de-DE" sz="2000" dirty="0" err="1">
                <a:solidFill>
                  <a:srgbClr val="333333"/>
                </a:solidFill>
              </a:rPr>
              <a:t>question</a:t>
            </a:r>
            <a:r>
              <a:rPr lang="de-DE" sz="2000" dirty="0">
                <a:solidFill>
                  <a:srgbClr val="333333"/>
                </a:solidFill>
              </a:rPr>
              <a:t>: </a:t>
            </a:r>
            <a:r>
              <a:rPr lang="de-DE" dirty="0" err="1">
                <a:solidFill>
                  <a:srgbClr val="333333"/>
                </a:solidFill>
              </a:rPr>
              <a:t>clearly</a:t>
            </a:r>
            <a:r>
              <a:rPr lang="de-DE" dirty="0">
                <a:solidFill>
                  <a:srgbClr val="333333"/>
                </a:solidFill>
              </a:rPr>
              <a:t> </a:t>
            </a:r>
            <a:r>
              <a:rPr lang="de-DE" dirty="0" err="1">
                <a:solidFill>
                  <a:srgbClr val="333333"/>
                </a:solidFill>
              </a:rPr>
              <a:t>stated</a:t>
            </a:r>
            <a:r>
              <a:rPr lang="de-DE" dirty="0">
                <a:solidFill>
                  <a:srgbClr val="333333"/>
                </a:solidFill>
              </a:rPr>
              <a:t> </a:t>
            </a:r>
            <a:r>
              <a:rPr lang="de-DE" dirty="0" err="1">
                <a:solidFill>
                  <a:srgbClr val="333333"/>
                </a:solidFill>
              </a:rPr>
              <a:t>objectives</a:t>
            </a:r>
            <a:r>
              <a:rPr lang="de-DE" dirty="0">
                <a:solidFill>
                  <a:srgbClr val="333333"/>
                </a:solidFill>
              </a:rPr>
              <a:t> (</a:t>
            </a:r>
            <a:r>
              <a:rPr lang="de-DE" dirty="0" err="1">
                <a:solidFill>
                  <a:srgbClr val="333333"/>
                </a:solidFill>
              </a:rPr>
              <a:t>may</a:t>
            </a:r>
            <a:r>
              <a:rPr lang="de-DE" dirty="0">
                <a:solidFill>
                  <a:srgbClr val="333333"/>
                </a:solidFill>
              </a:rPr>
              <a:t> </a:t>
            </a:r>
            <a:r>
              <a:rPr lang="de-DE" dirty="0" err="1">
                <a:solidFill>
                  <a:srgbClr val="333333"/>
                </a:solidFill>
              </a:rPr>
              <a:t>include</a:t>
            </a:r>
            <a:r>
              <a:rPr lang="de-DE" dirty="0">
                <a:solidFill>
                  <a:srgbClr val="333333"/>
                </a:solidFill>
              </a:rPr>
              <a:t> </a:t>
            </a:r>
            <a:r>
              <a:rPr lang="de-DE" dirty="0" err="1">
                <a:solidFill>
                  <a:srgbClr val="333333"/>
                </a:solidFill>
              </a:rPr>
              <a:t>secondary</a:t>
            </a:r>
            <a:r>
              <a:rPr lang="de-DE" dirty="0">
                <a:solidFill>
                  <a:srgbClr val="333333"/>
                </a:solidFill>
              </a:rPr>
              <a:t> </a:t>
            </a:r>
            <a:r>
              <a:rPr lang="de-DE" dirty="0" err="1">
                <a:solidFill>
                  <a:srgbClr val="333333"/>
                </a:solidFill>
              </a:rPr>
              <a:t>ones</a:t>
            </a:r>
            <a:r>
              <a:rPr lang="de-DE" dirty="0" smtClean="0">
                <a:solidFill>
                  <a:srgbClr val="333333"/>
                </a:solidFill>
              </a:rPr>
              <a:t>)</a:t>
            </a:r>
          </a:p>
          <a:p>
            <a:pPr marL="457200" indent="-457200">
              <a:lnSpc>
                <a:spcPct val="150000"/>
              </a:lnSpc>
              <a:buSzPts val="2000"/>
              <a:buFont typeface="Helvetica Neue"/>
              <a:buAutoNum type="arabicPeriod"/>
            </a:pPr>
            <a:endParaRPr dirty="0"/>
          </a:p>
          <a:p>
            <a:pPr marL="457200" indent="-457200">
              <a:lnSpc>
                <a:spcPct val="150000"/>
              </a:lnSpc>
              <a:spcBef>
                <a:spcPts val="400"/>
              </a:spcBef>
              <a:buSzPts val="2000"/>
              <a:buFont typeface="Helvetica Neue"/>
              <a:buAutoNum type="arabicPeriod"/>
            </a:pPr>
            <a:r>
              <a:rPr lang="de-DE" sz="2000" dirty="0" err="1" smtClean="0">
                <a:solidFill>
                  <a:srgbClr val="333333"/>
                </a:solidFill>
              </a:rPr>
              <a:t>Literature</a:t>
            </a:r>
            <a:r>
              <a:rPr lang="de-DE" sz="2000" dirty="0" smtClean="0">
                <a:solidFill>
                  <a:srgbClr val="333333"/>
                </a:solidFill>
              </a:rPr>
              <a:t> </a:t>
            </a:r>
            <a:r>
              <a:rPr lang="de-DE" sz="2000" dirty="0" err="1">
                <a:solidFill>
                  <a:srgbClr val="333333"/>
                </a:solidFill>
              </a:rPr>
              <a:t>search</a:t>
            </a:r>
            <a:r>
              <a:rPr lang="de-DE" sz="2000" dirty="0">
                <a:solidFill>
                  <a:srgbClr val="333333"/>
                </a:solidFill>
              </a:rPr>
              <a:t>: </a:t>
            </a:r>
            <a:endParaRPr sz="2000" dirty="0">
              <a:solidFill>
                <a:srgbClr val="333333"/>
              </a:solidFill>
            </a:endParaRPr>
          </a:p>
          <a:p>
            <a:pPr marL="914400" lvl="1" indent="-457200">
              <a:lnSpc>
                <a:spcPct val="150000"/>
              </a:lnSpc>
              <a:spcBef>
                <a:spcPts val="400"/>
              </a:spcBef>
              <a:buSzPts val="1400"/>
              <a:buFont typeface="Arial"/>
              <a:buChar char="•"/>
            </a:pPr>
            <a:r>
              <a:rPr lang="de-DE" dirty="0" err="1">
                <a:solidFill>
                  <a:srgbClr val="333333"/>
                </a:solidFill>
              </a:rPr>
              <a:t>Comprehensive</a:t>
            </a:r>
            <a:r>
              <a:rPr lang="de-DE" dirty="0">
                <a:solidFill>
                  <a:srgbClr val="333333"/>
                </a:solidFill>
              </a:rPr>
              <a:t> </a:t>
            </a:r>
            <a:r>
              <a:rPr lang="de-DE" dirty="0" err="1">
                <a:solidFill>
                  <a:srgbClr val="333333"/>
                </a:solidFill>
              </a:rPr>
              <a:t>literature</a:t>
            </a:r>
            <a:r>
              <a:rPr lang="de-DE" dirty="0">
                <a:solidFill>
                  <a:srgbClr val="333333"/>
                </a:solidFill>
              </a:rPr>
              <a:t> </a:t>
            </a:r>
            <a:r>
              <a:rPr lang="de-DE" dirty="0" err="1">
                <a:solidFill>
                  <a:srgbClr val="333333"/>
                </a:solidFill>
              </a:rPr>
              <a:t>search</a:t>
            </a:r>
            <a:r>
              <a:rPr lang="de-DE" dirty="0">
                <a:solidFill>
                  <a:srgbClr val="333333"/>
                </a:solidFill>
              </a:rPr>
              <a:t> </a:t>
            </a:r>
            <a:r>
              <a:rPr lang="de-DE" dirty="0" err="1">
                <a:solidFill>
                  <a:srgbClr val="333333"/>
                </a:solidFill>
              </a:rPr>
              <a:t>conducted</a:t>
            </a:r>
            <a:r>
              <a:rPr lang="de-DE" dirty="0">
                <a:solidFill>
                  <a:srgbClr val="333333"/>
                </a:solidFill>
              </a:rPr>
              <a:t> </a:t>
            </a:r>
            <a:endParaRPr lang="de-DE" dirty="0" smtClean="0">
              <a:solidFill>
                <a:srgbClr val="333333"/>
              </a:solidFill>
            </a:endParaRPr>
          </a:p>
          <a:p>
            <a:pPr marL="914400" lvl="1" indent="-457200">
              <a:lnSpc>
                <a:spcPct val="150000"/>
              </a:lnSpc>
              <a:spcBef>
                <a:spcPts val="400"/>
              </a:spcBef>
              <a:buSzPts val="1400"/>
              <a:buFont typeface="Arial"/>
              <a:buChar char="•"/>
            </a:pPr>
            <a:r>
              <a:rPr lang="de-DE" dirty="0" err="1" smtClean="0">
                <a:solidFill>
                  <a:srgbClr val="333333"/>
                </a:solidFill>
              </a:rPr>
              <a:t>Searched</a:t>
            </a:r>
            <a:r>
              <a:rPr lang="de-DE" dirty="0" smtClean="0">
                <a:solidFill>
                  <a:srgbClr val="333333"/>
                </a:solidFill>
              </a:rPr>
              <a:t> </a:t>
            </a:r>
            <a:r>
              <a:rPr lang="de-DE" dirty="0" err="1">
                <a:solidFill>
                  <a:srgbClr val="333333"/>
                </a:solidFill>
              </a:rPr>
              <a:t>information</a:t>
            </a:r>
            <a:r>
              <a:rPr lang="de-DE" dirty="0">
                <a:solidFill>
                  <a:srgbClr val="333333"/>
                </a:solidFill>
              </a:rPr>
              <a:t> </a:t>
            </a:r>
            <a:r>
              <a:rPr lang="de-DE" dirty="0" err="1">
                <a:solidFill>
                  <a:srgbClr val="333333"/>
                </a:solidFill>
              </a:rPr>
              <a:t>sources</a:t>
            </a:r>
            <a:r>
              <a:rPr lang="de-DE" dirty="0">
                <a:solidFill>
                  <a:srgbClr val="333333"/>
                </a:solidFill>
              </a:rPr>
              <a:t> </a:t>
            </a:r>
            <a:r>
              <a:rPr lang="de-DE" dirty="0" err="1">
                <a:solidFill>
                  <a:srgbClr val="333333"/>
                </a:solidFill>
              </a:rPr>
              <a:t>listed</a:t>
            </a:r>
            <a:r>
              <a:rPr lang="de-DE" dirty="0">
                <a:solidFill>
                  <a:srgbClr val="333333"/>
                </a:solidFill>
              </a:rPr>
              <a:t> (</a:t>
            </a:r>
            <a:r>
              <a:rPr lang="de-DE" dirty="0" err="1">
                <a:solidFill>
                  <a:srgbClr val="333333"/>
                </a:solidFill>
              </a:rPr>
              <a:t>ie</a:t>
            </a:r>
            <a:r>
              <a:rPr lang="de-DE" dirty="0">
                <a:solidFill>
                  <a:srgbClr val="333333"/>
                </a:solidFill>
              </a:rPr>
              <a:t>, ACM Library)</a:t>
            </a:r>
            <a:endParaRPr dirty="0">
              <a:solidFill>
                <a:srgbClr val="333333"/>
              </a:solidFill>
            </a:endParaRPr>
          </a:p>
          <a:p>
            <a:pPr marL="914400" lvl="1" indent="-457200">
              <a:lnSpc>
                <a:spcPct val="150000"/>
              </a:lnSpc>
              <a:spcBef>
                <a:spcPts val="400"/>
              </a:spcBef>
              <a:buSzPts val="1400"/>
              <a:buFont typeface="Arial"/>
              <a:buChar char="•"/>
            </a:pPr>
            <a:r>
              <a:rPr lang="de-DE" dirty="0">
                <a:solidFill>
                  <a:srgbClr val="333333"/>
                </a:solidFill>
              </a:rPr>
              <a:t>Keywords </a:t>
            </a:r>
            <a:r>
              <a:rPr lang="de-DE" dirty="0" err="1">
                <a:solidFill>
                  <a:srgbClr val="333333"/>
                </a:solidFill>
              </a:rPr>
              <a:t>used</a:t>
            </a:r>
            <a:r>
              <a:rPr lang="de-DE" dirty="0">
                <a:solidFill>
                  <a:srgbClr val="333333"/>
                </a:solidFill>
              </a:rPr>
              <a:t> </a:t>
            </a:r>
            <a:r>
              <a:rPr lang="de-DE" dirty="0" err="1">
                <a:solidFill>
                  <a:srgbClr val="333333"/>
                </a:solidFill>
              </a:rPr>
              <a:t>for</a:t>
            </a:r>
            <a:r>
              <a:rPr lang="de-DE" dirty="0">
                <a:solidFill>
                  <a:srgbClr val="333333"/>
                </a:solidFill>
              </a:rPr>
              <a:t> electronic </a:t>
            </a:r>
            <a:r>
              <a:rPr lang="de-DE" dirty="0" err="1">
                <a:solidFill>
                  <a:srgbClr val="333333"/>
                </a:solidFill>
              </a:rPr>
              <a:t>literature</a:t>
            </a:r>
            <a:r>
              <a:rPr lang="de-DE" dirty="0">
                <a:solidFill>
                  <a:srgbClr val="333333"/>
                </a:solidFill>
              </a:rPr>
              <a:t> </a:t>
            </a:r>
            <a:r>
              <a:rPr lang="de-DE" dirty="0" err="1">
                <a:solidFill>
                  <a:srgbClr val="333333"/>
                </a:solidFill>
              </a:rPr>
              <a:t>search</a:t>
            </a:r>
            <a:r>
              <a:rPr lang="de-DE" dirty="0">
                <a:solidFill>
                  <a:srgbClr val="333333"/>
                </a:solidFill>
              </a:rPr>
              <a:t> </a:t>
            </a:r>
            <a:r>
              <a:rPr lang="de-DE" dirty="0" err="1" smtClean="0">
                <a:solidFill>
                  <a:srgbClr val="333333"/>
                </a:solidFill>
              </a:rPr>
              <a:t>provided</a:t>
            </a:r>
            <a:r>
              <a:rPr lang="de-DE" dirty="0" smtClean="0">
                <a:solidFill>
                  <a:srgbClr val="333333"/>
                </a:solidFill>
              </a:rPr>
              <a:t> („</a:t>
            </a:r>
            <a:r>
              <a:rPr lang="de-DE" dirty="0" err="1" smtClean="0">
                <a:solidFill>
                  <a:srgbClr val="333333"/>
                </a:solidFill>
              </a:rPr>
              <a:t>tech</a:t>
            </a:r>
            <a:r>
              <a:rPr lang="de-DE" dirty="0" smtClean="0">
                <a:solidFill>
                  <a:srgbClr val="333333"/>
                </a:solidFill>
              </a:rPr>
              <a:t> </a:t>
            </a:r>
            <a:r>
              <a:rPr lang="de-DE" dirty="0" err="1" smtClean="0">
                <a:solidFill>
                  <a:srgbClr val="333333"/>
                </a:solidFill>
              </a:rPr>
              <a:t>and</a:t>
            </a:r>
            <a:r>
              <a:rPr lang="de-DE" dirty="0" smtClean="0">
                <a:solidFill>
                  <a:srgbClr val="333333"/>
                </a:solidFill>
              </a:rPr>
              <a:t> </a:t>
            </a:r>
            <a:r>
              <a:rPr lang="de-DE" dirty="0" err="1" smtClean="0">
                <a:solidFill>
                  <a:srgbClr val="333333"/>
                </a:solidFill>
              </a:rPr>
              <a:t>wellbeing</a:t>
            </a:r>
            <a:r>
              <a:rPr lang="de-DE" dirty="0" smtClean="0">
                <a:solidFill>
                  <a:srgbClr val="333333"/>
                </a:solidFill>
              </a:rPr>
              <a:t>“)</a:t>
            </a:r>
            <a:endParaRPr dirty="0">
              <a:solidFill>
                <a:srgbClr val="333333"/>
              </a:solidFill>
            </a:endParaRPr>
          </a:p>
          <a:p>
            <a:pPr marL="914400" lvl="1" indent="-457200">
              <a:lnSpc>
                <a:spcPct val="150000"/>
              </a:lnSpc>
              <a:spcBef>
                <a:spcPts val="400"/>
              </a:spcBef>
              <a:buSzPts val="1400"/>
              <a:buFont typeface="Arial"/>
              <a:buChar char="•"/>
            </a:pPr>
            <a:r>
              <a:rPr lang="de-DE" dirty="0">
                <a:solidFill>
                  <a:srgbClr val="333333"/>
                </a:solidFill>
              </a:rPr>
              <a:t>Manual </a:t>
            </a:r>
            <a:r>
              <a:rPr lang="de-DE" dirty="0" err="1">
                <a:solidFill>
                  <a:srgbClr val="333333"/>
                </a:solidFill>
              </a:rPr>
              <a:t>search</a:t>
            </a:r>
            <a:r>
              <a:rPr lang="de-DE" dirty="0">
                <a:solidFill>
                  <a:srgbClr val="333333"/>
                </a:solidFill>
              </a:rPr>
              <a:t> </a:t>
            </a:r>
            <a:r>
              <a:rPr lang="de-DE" dirty="0" err="1">
                <a:solidFill>
                  <a:srgbClr val="333333"/>
                </a:solidFill>
              </a:rPr>
              <a:t>conducted</a:t>
            </a:r>
            <a:r>
              <a:rPr lang="de-DE" dirty="0">
                <a:solidFill>
                  <a:srgbClr val="333333"/>
                </a:solidFill>
              </a:rPr>
              <a:t> </a:t>
            </a:r>
            <a:r>
              <a:rPr lang="de-DE" dirty="0" err="1">
                <a:solidFill>
                  <a:srgbClr val="333333"/>
                </a:solidFill>
              </a:rPr>
              <a:t>through</a:t>
            </a:r>
            <a:r>
              <a:rPr lang="de-DE" dirty="0">
                <a:solidFill>
                  <a:srgbClr val="333333"/>
                </a:solidFill>
              </a:rPr>
              <a:t> </a:t>
            </a:r>
            <a:r>
              <a:rPr lang="de-DE" dirty="0" err="1">
                <a:solidFill>
                  <a:srgbClr val="333333"/>
                </a:solidFill>
              </a:rPr>
              <a:t>references</a:t>
            </a:r>
            <a:r>
              <a:rPr lang="de-DE" dirty="0">
                <a:solidFill>
                  <a:srgbClr val="333333"/>
                </a:solidFill>
              </a:rPr>
              <a:t> </a:t>
            </a:r>
            <a:r>
              <a:rPr lang="de-DE" dirty="0" err="1">
                <a:solidFill>
                  <a:srgbClr val="333333"/>
                </a:solidFill>
              </a:rPr>
              <a:t>of</a:t>
            </a:r>
            <a:r>
              <a:rPr lang="de-DE" dirty="0">
                <a:solidFill>
                  <a:srgbClr val="333333"/>
                </a:solidFill>
              </a:rPr>
              <a:t> </a:t>
            </a:r>
            <a:r>
              <a:rPr lang="de-DE" dirty="0" err="1">
                <a:solidFill>
                  <a:srgbClr val="333333"/>
                </a:solidFill>
              </a:rPr>
              <a:t>articles</a:t>
            </a:r>
            <a:r>
              <a:rPr lang="de-DE" dirty="0">
                <a:solidFill>
                  <a:srgbClr val="333333"/>
                </a:solidFill>
              </a:rPr>
              <a:t>, </a:t>
            </a:r>
            <a:r>
              <a:rPr lang="de-DE" dirty="0" err="1">
                <a:solidFill>
                  <a:srgbClr val="333333"/>
                </a:solidFill>
              </a:rPr>
              <a:t>abstracts</a:t>
            </a:r>
            <a:endParaRPr dirty="0">
              <a:solidFill>
                <a:srgbClr val="333333"/>
              </a:solidFill>
            </a:endParaRPr>
          </a:p>
        </p:txBody>
      </p:sp>
      <p:cxnSp>
        <p:nvCxnSpPr>
          <p:cNvPr id="4" name="Elbow Connector 3"/>
          <p:cNvCxnSpPr/>
          <p:nvPr/>
        </p:nvCxnSpPr>
        <p:spPr>
          <a:xfrm rot="16200000" flipH="1">
            <a:off x="6133163" y="2237500"/>
            <a:ext cx="672287" cy="650065"/>
          </a:xfrm>
          <a:prstGeom prst="bentConnector3">
            <a:avLst>
              <a:gd name="adj1" fmla="val 50000"/>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p:cNvCxnSpPr/>
          <p:nvPr/>
        </p:nvCxnSpPr>
        <p:spPr>
          <a:xfrm rot="5400000">
            <a:off x="6773751" y="2263465"/>
            <a:ext cx="622009" cy="574968"/>
          </a:xfrm>
          <a:prstGeom prst="bentConnector3">
            <a:avLst>
              <a:gd name="adj1" fmla="val 50000"/>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816765" y="3129151"/>
            <a:ext cx="0" cy="249156"/>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rot="5400000">
            <a:off x="8100033" y="2049759"/>
            <a:ext cx="1187127"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Identification</a:t>
            </a:r>
            <a:endParaRPr lang="en-US" sz="1200" dirty="0">
              <a:solidFill>
                <a:srgbClr val="000000"/>
              </a:solidFill>
            </a:endParaRPr>
          </a:p>
        </p:txBody>
      </p:sp>
      <p:sp>
        <p:nvSpPr>
          <p:cNvPr id="42" name="Rectangle 41"/>
          <p:cNvSpPr/>
          <p:nvPr/>
        </p:nvSpPr>
        <p:spPr>
          <a:xfrm rot="5400000">
            <a:off x="8231957" y="3181885"/>
            <a:ext cx="922086"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Selection</a:t>
            </a:r>
            <a:endParaRPr lang="en-US" sz="1200" dirty="0">
              <a:solidFill>
                <a:srgbClr val="000000"/>
              </a:solidFill>
            </a:endParaRPr>
          </a:p>
        </p:txBody>
      </p:sp>
      <p:sp>
        <p:nvSpPr>
          <p:cNvPr id="2" name="Rectangle 1"/>
          <p:cNvSpPr/>
          <p:nvPr/>
        </p:nvSpPr>
        <p:spPr>
          <a:xfrm>
            <a:off x="5222065" y="1483871"/>
            <a:ext cx="1479677" cy="8426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Data base</a:t>
            </a:r>
          </a:p>
          <a:p>
            <a:pPr algn="ctr"/>
            <a:r>
              <a:rPr lang="en-US" sz="1200" dirty="0" smtClean="0">
                <a:solidFill>
                  <a:srgbClr val="000000"/>
                </a:solidFill>
              </a:rPr>
              <a:t>ACM Library= 36</a:t>
            </a:r>
          </a:p>
          <a:p>
            <a:pPr algn="ctr"/>
            <a:r>
              <a:rPr lang="en-US" sz="1200" dirty="0" smtClean="0">
                <a:solidFill>
                  <a:srgbClr val="000000"/>
                </a:solidFill>
              </a:rPr>
              <a:t>Google= 21</a:t>
            </a:r>
            <a:endParaRPr lang="en-US" sz="1200" dirty="0">
              <a:solidFill>
                <a:srgbClr val="000000"/>
              </a:solidFill>
            </a:endParaRPr>
          </a:p>
        </p:txBody>
      </p:sp>
      <p:sp>
        <p:nvSpPr>
          <p:cNvPr id="7" name="Rectangle 6"/>
          <p:cNvSpPr/>
          <p:nvPr/>
        </p:nvSpPr>
        <p:spPr>
          <a:xfrm>
            <a:off x="6794339" y="1678903"/>
            <a:ext cx="1469985" cy="647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Systematic reviews</a:t>
            </a:r>
          </a:p>
          <a:p>
            <a:pPr algn="ctr"/>
            <a:r>
              <a:rPr lang="en-US" sz="1200" dirty="0" smtClean="0">
                <a:solidFill>
                  <a:srgbClr val="000000"/>
                </a:solidFill>
              </a:rPr>
              <a:t>(n=2)</a:t>
            </a:r>
            <a:endParaRPr lang="en-US" sz="1200" dirty="0">
              <a:solidFill>
                <a:srgbClr val="000000"/>
              </a:solidFill>
            </a:endParaRPr>
          </a:p>
        </p:txBody>
      </p:sp>
      <p:sp>
        <p:nvSpPr>
          <p:cNvPr id="8" name="Rectangle 7"/>
          <p:cNvSpPr/>
          <p:nvPr/>
        </p:nvSpPr>
        <p:spPr>
          <a:xfrm>
            <a:off x="5672797" y="2845634"/>
            <a:ext cx="2417907" cy="283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Titles and abstracts (n=57)</a:t>
            </a:r>
            <a:endParaRPr lang="en-US" sz="1200" dirty="0">
              <a:solidFill>
                <a:srgbClr val="000000"/>
              </a:solidFill>
            </a:endParaRPr>
          </a:p>
        </p:txBody>
      </p:sp>
      <p:sp>
        <p:nvSpPr>
          <p:cNvPr id="9" name="Rectangle 8"/>
          <p:cNvSpPr/>
          <p:nvPr/>
        </p:nvSpPr>
        <p:spPr>
          <a:xfrm>
            <a:off x="6294877" y="3378307"/>
            <a:ext cx="1969447" cy="283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Not selected (n=39)</a:t>
            </a:r>
            <a:endParaRPr lang="en-US" sz="1200" dirty="0">
              <a:solidFill>
                <a:srgbClr val="000000"/>
              </a:solidFill>
            </a:endParaRPr>
          </a:p>
        </p:txBody>
      </p:sp>
    </p:spTree>
    <p:extLst>
      <p:ext uri="{BB962C8B-B14F-4D97-AF65-F5344CB8AC3E}">
        <p14:creationId xmlns:p14="http://schemas.microsoft.com/office/powerpoint/2010/main" val="165017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5">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9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8"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g723d91694e_30_78"/>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39</a:t>
            </a:fld>
            <a:endParaRPr/>
          </a:p>
        </p:txBody>
      </p:sp>
      <p:sp>
        <p:nvSpPr>
          <p:cNvPr id="501" name="Google Shape;501;g723d91694e_30_78"/>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SzPts val="3600"/>
            </a:pPr>
            <a:r>
              <a:rPr lang="de-DE" sz="3600" dirty="0" err="1" smtClean="0">
                <a:solidFill>
                  <a:srgbClr val="606060"/>
                </a:solidFill>
                <a:latin typeface="Helvetica Neue"/>
                <a:ea typeface="Helvetica Neue"/>
                <a:cs typeface="Helvetica Neue"/>
                <a:sym typeface="Helvetica Neue"/>
              </a:rPr>
              <a:t>Systematic</a:t>
            </a:r>
            <a:r>
              <a:rPr lang="de-DE" sz="3600" dirty="0" smtClean="0">
                <a:solidFill>
                  <a:srgbClr val="606060"/>
                </a:solidFill>
                <a:latin typeface="Helvetica Neue"/>
                <a:ea typeface="Helvetica Neue"/>
                <a:cs typeface="Helvetica Neue"/>
                <a:sym typeface="Helvetica Neue"/>
              </a:rPr>
              <a:t> </a:t>
            </a:r>
            <a:r>
              <a:rPr lang="de-DE" sz="3600" dirty="0" err="1">
                <a:solidFill>
                  <a:srgbClr val="606060"/>
                </a:solidFill>
                <a:latin typeface="Helvetica Neue"/>
                <a:ea typeface="Helvetica Neue"/>
                <a:cs typeface="Helvetica Neue"/>
                <a:sym typeface="Helvetica Neue"/>
              </a:rPr>
              <a:t>review</a:t>
            </a:r>
            <a:r>
              <a:rPr lang="de-DE" sz="3600" dirty="0">
                <a:solidFill>
                  <a:srgbClr val="606060"/>
                </a:solidFill>
                <a:latin typeface="Helvetica Neue"/>
                <a:ea typeface="Helvetica Neue"/>
                <a:cs typeface="Helvetica Neue"/>
                <a:sym typeface="Helvetica Neue"/>
              </a:rPr>
              <a:t> </a:t>
            </a:r>
            <a:endParaRPr sz="3600" dirty="0">
              <a:solidFill>
                <a:srgbClr val="606060"/>
              </a:solidFill>
              <a:latin typeface="Helvetica Neue"/>
              <a:ea typeface="Helvetica Neue"/>
              <a:cs typeface="Helvetica Neue"/>
              <a:sym typeface="Helvetica Neue"/>
            </a:endParaRPr>
          </a:p>
        </p:txBody>
      </p:sp>
      <p:sp>
        <p:nvSpPr>
          <p:cNvPr id="502" name="Google Shape;502;g723d91694e_30_78"/>
          <p:cNvSpPr txBox="1"/>
          <p:nvPr/>
        </p:nvSpPr>
        <p:spPr>
          <a:xfrm>
            <a:off x="457200" y="1314450"/>
            <a:ext cx="4618856" cy="4602163"/>
          </a:xfrm>
          <a:prstGeom prst="rect">
            <a:avLst/>
          </a:prstGeom>
          <a:noFill/>
          <a:ln>
            <a:noFill/>
          </a:ln>
        </p:spPr>
        <p:txBody>
          <a:bodyPr spcFirstLastPara="1" wrap="square" lIns="45700" tIns="45700" rIns="45700" bIns="45700" anchor="t" anchorCtr="0">
            <a:noAutofit/>
          </a:bodyPr>
          <a:lstStyle/>
          <a:p>
            <a:pPr marL="457200" indent="-457200">
              <a:lnSpc>
                <a:spcPct val="150000"/>
              </a:lnSpc>
              <a:buSzPts val="2000"/>
              <a:buFont typeface="Helvetica Neue"/>
              <a:buAutoNum type="arabicPeriod" startAt="3"/>
            </a:pPr>
            <a:r>
              <a:rPr lang="de-DE" sz="2000" dirty="0">
                <a:solidFill>
                  <a:srgbClr val="333333"/>
                </a:solidFill>
              </a:rPr>
              <a:t>Data </a:t>
            </a:r>
            <a:r>
              <a:rPr lang="de-DE" sz="2000" dirty="0" err="1">
                <a:solidFill>
                  <a:srgbClr val="333333"/>
                </a:solidFill>
              </a:rPr>
              <a:t>Abstraction</a:t>
            </a:r>
            <a:r>
              <a:rPr lang="de-DE" sz="2000" dirty="0">
                <a:solidFill>
                  <a:srgbClr val="333333"/>
                </a:solidFill>
              </a:rPr>
              <a:t>*:  </a:t>
            </a:r>
            <a:endParaRPr dirty="0"/>
          </a:p>
          <a:p>
            <a:pPr marL="858837" lvl="1" indent="-457200">
              <a:lnSpc>
                <a:spcPct val="150000"/>
              </a:lnSpc>
              <a:spcBef>
                <a:spcPts val="400"/>
              </a:spcBef>
              <a:buSzPts val="1400"/>
              <a:buFont typeface="Arial"/>
              <a:buChar char="•"/>
            </a:pPr>
            <a:r>
              <a:rPr lang="de-DE" dirty="0">
                <a:solidFill>
                  <a:srgbClr val="333333"/>
                </a:solidFill>
              </a:rPr>
              <a:t>Structured </a:t>
            </a:r>
            <a:r>
              <a:rPr lang="de-DE" dirty="0" err="1">
                <a:solidFill>
                  <a:srgbClr val="333333"/>
                </a:solidFill>
              </a:rPr>
              <a:t>data</a:t>
            </a:r>
            <a:r>
              <a:rPr lang="de-DE" dirty="0">
                <a:solidFill>
                  <a:srgbClr val="333333"/>
                </a:solidFill>
              </a:rPr>
              <a:t> </a:t>
            </a:r>
            <a:r>
              <a:rPr lang="de-DE" dirty="0" err="1">
                <a:solidFill>
                  <a:srgbClr val="333333"/>
                </a:solidFill>
              </a:rPr>
              <a:t>abstraction</a:t>
            </a:r>
            <a:r>
              <a:rPr lang="de-DE" dirty="0">
                <a:solidFill>
                  <a:srgbClr val="333333"/>
                </a:solidFill>
              </a:rPr>
              <a:t> form </a:t>
            </a:r>
            <a:r>
              <a:rPr lang="de-DE" dirty="0" err="1">
                <a:solidFill>
                  <a:srgbClr val="333333"/>
                </a:solidFill>
              </a:rPr>
              <a:t>used</a:t>
            </a:r>
            <a:endParaRPr dirty="0">
              <a:solidFill>
                <a:srgbClr val="333333"/>
              </a:solidFill>
            </a:endParaRPr>
          </a:p>
          <a:p>
            <a:pPr marL="858837" lvl="1" indent="-457200">
              <a:lnSpc>
                <a:spcPct val="150000"/>
              </a:lnSpc>
              <a:spcBef>
                <a:spcPts val="400"/>
              </a:spcBef>
              <a:buSzPts val="1400"/>
              <a:buFont typeface="Arial"/>
              <a:buChar char="•"/>
            </a:pPr>
            <a:r>
              <a:rPr lang="de-DE" dirty="0" err="1" smtClean="0">
                <a:solidFill>
                  <a:srgbClr val="333333"/>
                </a:solidFill>
              </a:rPr>
              <a:t>Disagreements</a:t>
            </a:r>
            <a:r>
              <a:rPr lang="de-DE" dirty="0" smtClean="0">
                <a:solidFill>
                  <a:srgbClr val="333333"/>
                </a:solidFill>
              </a:rPr>
              <a:t> </a:t>
            </a:r>
            <a:r>
              <a:rPr lang="de-DE" dirty="0" err="1" smtClean="0">
                <a:solidFill>
                  <a:srgbClr val="333333"/>
                </a:solidFill>
              </a:rPr>
              <a:t>listed</a:t>
            </a:r>
            <a:r>
              <a:rPr lang="de-DE" dirty="0" smtClean="0">
                <a:solidFill>
                  <a:srgbClr val="333333"/>
                </a:solidFill>
              </a:rPr>
              <a:t> </a:t>
            </a:r>
            <a:r>
              <a:rPr lang="de-DE" dirty="0" err="1" smtClean="0">
                <a:solidFill>
                  <a:srgbClr val="333333"/>
                </a:solidFill>
              </a:rPr>
              <a:t>between</a:t>
            </a:r>
            <a:r>
              <a:rPr lang="de-DE" dirty="0" smtClean="0">
                <a:solidFill>
                  <a:srgbClr val="333333"/>
                </a:solidFill>
              </a:rPr>
              <a:t> </a:t>
            </a:r>
            <a:r>
              <a:rPr lang="de-DE" dirty="0" err="1" smtClean="0">
                <a:solidFill>
                  <a:srgbClr val="333333"/>
                </a:solidFill>
              </a:rPr>
              <a:t>authors</a:t>
            </a:r>
            <a:r>
              <a:rPr lang="de-DE" dirty="0" smtClean="0">
                <a:solidFill>
                  <a:srgbClr val="333333"/>
                </a:solidFill>
              </a:rPr>
              <a:t> </a:t>
            </a:r>
            <a:r>
              <a:rPr lang="de-DE" dirty="0" err="1" smtClean="0">
                <a:solidFill>
                  <a:srgbClr val="333333"/>
                </a:solidFill>
              </a:rPr>
              <a:t>and</a:t>
            </a:r>
            <a:r>
              <a:rPr lang="de-DE" dirty="0" smtClean="0">
                <a:solidFill>
                  <a:srgbClr val="333333"/>
                </a:solidFill>
              </a:rPr>
              <a:t> </a:t>
            </a:r>
            <a:r>
              <a:rPr lang="de-DE" dirty="0" err="1" smtClean="0">
                <a:solidFill>
                  <a:srgbClr val="333333"/>
                </a:solidFill>
              </a:rPr>
              <a:t>how</a:t>
            </a:r>
            <a:r>
              <a:rPr lang="de-DE" dirty="0" smtClean="0">
                <a:solidFill>
                  <a:srgbClr val="333333"/>
                </a:solidFill>
              </a:rPr>
              <a:t> </a:t>
            </a:r>
            <a:r>
              <a:rPr lang="de-DE" dirty="0" err="1" smtClean="0">
                <a:solidFill>
                  <a:srgbClr val="333333"/>
                </a:solidFill>
              </a:rPr>
              <a:t>they</a:t>
            </a:r>
            <a:r>
              <a:rPr lang="de-DE" dirty="0" smtClean="0">
                <a:solidFill>
                  <a:srgbClr val="333333"/>
                </a:solidFill>
              </a:rPr>
              <a:t> </a:t>
            </a:r>
            <a:r>
              <a:rPr lang="de-DE" dirty="0" err="1" smtClean="0">
                <a:solidFill>
                  <a:srgbClr val="333333"/>
                </a:solidFill>
              </a:rPr>
              <a:t>were</a:t>
            </a:r>
            <a:r>
              <a:rPr lang="de-DE" dirty="0" smtClean="0">
                <a:solidFill>
                  <a:srgbClr val="333333"/>
                </a:solidFill>
              </a:rPr>
              <a:t> </a:t>
            </a:r>
            <a:r>
              <a:rPr lang="de-DE" dirty="0" err="1" smtClean="0">
                <a:solidFill>
                  <a:srgbClr val="333333"/>
                </a:solidFill>
              </a:rPr>
              <a:t>resolved</a:t>
            </a:r>
            <a:endParaRPr dirty="0" smtClean="0">
              <a:solidFill>
                <a:srgbClr val="333333"/>
              </a:solidFill>
            </a:endParaRPr>
          </a:p>
          <a:p>
            <a:pPr marL="858837" lvl="1" indent="-457200">
              <a:lnSpc>
                <a:spcPct val="150000"/>
              </a:lnSpc>
              <a:spcBef>
                <a:spcPts val="400"/>
              </a:spcBef>
              <a:buSzPts val="1400"/>
              <a:buFont typeface="Arial"/>
              <a:buChar char="•"/>
            </a:pPr>
            <a:r>
              <a:rPr lang="de-DE" dirty="0" err="1" smtClean="0">
                <a:solidFill>
                  <a:srgbClr val="333333"/>
                </a:solidFill>
              </a:rPr>
              <a:t>Characteristics</a:t>
            </a:r>
            <a:r>
              <a:rPr lang="de-DE" dirty="0" smtClean="0">
                <a:solidFill>
                  <a:srgbClr val="333333"/>
                </a:solidFill>
              </a:rPr>
              <a:t> </a:t>
            </a:r>
            <a:r>
              <a:rPr lang="de-DE" dirty="0" err="1">
                <a:solidFill>
                  <a:srgbClr val="333333"/>
                </a:solidFill>
              </a:rPr>
              <a:t>of</a:t>
            </a:r>
            <a:r>
              <a:rPr lang="de-DE" dirty="0">
                <a:solidFill>
                  <a:srgbClr val="333333"/>
                </a:solidFill>
              </a:rPr>
              <a:t> </a:t>
            </a:r>
            <a:r>
              <a:rPr lang="de-DE" dirty="0" err="1">
                <a:solidFill>
                  <a:srgbClr val="333333"/>
                </a:solidFill>
              </a:rPr>
              <a:t>studies</a:t>
            </a:r>
            <a:r>
              <a:rPr lang="de-DE" dirty="0">
                <a:solidFill>
                  <a:srgbClr val="333333"/>
                </a:solidFill>
              </a:rPr>
              <a:t> </a:t>
            </a:r>
            <a:r>
              <a:rPr lang="de-DE" dirty="0" err="1">
                <a:solidFill>
                  <a:srgbClr val="333333"/>
                </a:solidFill>
              </a:rPr>
              <a:t>listed</a:t>
            </a:r>
            <a:r>
              <a:rPr lang="de-DE" dirty="0">
                <a:solidFill>
                  <a:srgbClr val="333333"/>
                </a:solidFill>
              </a:rPr>
              <a:t> (</a:t>
            </a:r>
            <a:r>
              <a:rPr lang="de-DE" dirty="0" err="1">
                <a:solidFill>
                  <a:srgbClr val="333333"/>
                </a:solidFill>
              </a:rPr>
              <a:t>ie</a:t>
            </a:r>
            <a:r>
              <a:rPr lang="de-DE" dirty="0">
                <a:solidFill>
                  <a:srgbClr val="333333"/>
                </a:solidFill>
              </a:rPr>
              <a:t>, </a:t>
            </a:r>
            <a:r>
              <a:rPr lang="de-DE" dirty="0" err="1">
                <a:solidFill>
                  <a:srgbClr val="333333"/>
                </a:solidFill>
              </a:rPr>
              <a:t>manuscript</a:t>
            </a:r>
            <a:r>
              <a:rPr lang="de-DE" dirty="0">
                <a:solidFill>
                  <a:srgbClr val="333333"/>
                </a:solidFill>
              </a:rPr>
              <a:t> type, </a:t>
            </a:r>
            <a:r>
              <a:rPr lang="de-DE" dirty="0" err="1">
                <a:solidFill>
                  <a:srgbClr val="333333"/>
                </a:solidFill>
              </a:rPr>
              <a:t>keyword</a:t>
            </a:r>
            <a:r>
              <a:rPr lang="de-DE" dirty="0">
                <a:solidFill>
                  <a:srgbClr val="333333"/>
                </a:solidFill>
              </a:rPr>
              <a:t> </a:t>
            </a:r>
            <a:r>
              <a:rPr lang="de-DE" dirty="0" err="1">
                <a:solidFill>
                  <a:srgbClr val="333333"/>
                </a:solidFill>
              </a:rPr>
              <a:t>interpretation</a:t>
            </a:r>
            <a:r>
              <a:rPr lang="de-DE" dirty="0">
                <a:solidFill>
                  <a:srgbClr val="333333"/>
                </a:solidFill>
              </a:rPr>
              <a:t>)</a:t>
            </a:r>
            <a:endParaRPr dirty="0">
              <a:solidFill>
                <a:srgbClr val="333333"/>
              </a:solidFill>
            </a:endParaRPr>
          </a:p>
          <a:p>
            <a:pPr marL="858837" lvl="1" indent="-457200">
              <a:lnSpc>
                <a:spcPct val="150000"/>
              </a:lnSpc>
              <a:spcBef>
                <a:spcPts val="400"/>
              </a:spcBef>
              <a:buSzPts val="1400"/>
              <a:buFont typeface="Arial"/>
              <a:buChar char="•"/>
            </a:pPr>
            <a:r>
              <a:rPr lang="de-DE" dirty="0" err="1">
                <a:solidFill>
                  <a:srgbClr val="333333"/>
                </a:solidFill>
              </a:rPr>
              <a:t>Inclusion</a:t>
            </a:r>
            <a:r>
              <a:rPr lang="de-DE" dirty="0">
                <a:solidFill>
                  <a:srgbClr val="333333"/>
                </a:solidFill>
              </a:rPr>
              <a:t> </a:t>
            </a:r>
            <a:r>
              <a:rPr lang="de-DE" dirty="0" err="1">
                <a:solidFill>
                  <a:srgbClr val="333333"/>
                </a:solidFill>
              </a:rPr>
              <a:t>and</a:t>
            </a:r>
            <a:r>
              <a:rPr lang="de-DE" dirty="0">
                <a:solidFill>
                  <a:srgbClr val="333333"/>
                </a:solidFill>
              </a:rPr>
              <a:t> </a:t>
            </a:r>
            <a:r>
              <a:rPr lang="de-DE" dirty="0" err="1">
                <a:solidFill>
                  <a:srgbClr val="333333"/>
                </a:solidFill>
              </a:rPr>
              <a:t>exclusion</a:t>
            </a:r>
            <a:r>
              <a:rPr lang="de-DE" dirty="0">
                <a:solidFill>
                  <a:srgbClr val="333333"/>
                </a:solidFill>
              </a:rPr>
              <a:t> </a:t>
            </a:r>
            <a:r>
              <a:rPr lang="de-DE" dirty="0" err="1">
                <a:solidFill>
                  <a:srgbClr val="333333"/>
                </a:solidFill>
              </a:rPr>
              <a:t>criteria</a:t>
            </a:r>
            <a:r>
              <a:rPr lang="de-DE" dirty="0">
                <a:solidFill>
                  <a:srgbClr val="333333"/>
                </a:solidFill>
              </a:rPr>
              <a:t> </a:t>
            </a:r>
            <a:r>
              <a:rPr lang="de-DE" dirty="0" err="1">
                <a:solidFill>
                  <a:srgbClr val="333333"/>
                </a:solidFill>
              </a:rPr>
              <a:t>provided</a:t>
            </a:r>
            <a:r>
              <a:rPr lang="de-DE" dirty="0">
                <a:solidFill>
                  <a:srgbClr val="333333"/>
                </a:solidFill>
              </a:rPr>
              <a:t> </a:t>
            </a:r>
            <a:r>
              <a:rPr lang="de-DE" dirty="0" err="1">
                <a:solidFill>
                  <a:srgbClr val="333333"/>
                </a:solidFill>
              </a:rPr>
              <a:t>for</a:t>
            </a:r>
            <a:r>
              <a:rPr lang="de-DE" dirty="0">
                <a:solidFill>
                  <a:srgbClr val="333333"/>
                </a:solidFill>
              </a:rPr>
              <a:t> </a:t>
            </a:r>
            <a:r>
              <a:rPr lang="de-DE" dirty="0" err="1">
                <a:solidFill>
                  <a:srgbClr val="333333"/>
                </a:solidFill>
              </a:rPr>
              <a:t>studies</a:t>
            </a:r>
            <a:endParaRPr dirty="0">
              <a:solidFill>
                <a:srgbClr val="333333"/>
              </a:solidFill>
            </a:endParaRPr>
          </a:p>
          <a:p>
            <a:pPr marL="858837" lvl="1" indent="-457200">
              <a:lnSpc>
                <a:spcPct val="150000"/>
              </a:lnSpc>
              <a:spcBef>
                <a:spcPts val="400"/>
              </a:spcBef>
              <a:buSzPts val="1400"/>
              <a:buFont typeface="Arial"/>
              <a:buChar char="•"/>
            </a:pPr>
            <a:r>
              <a:rPr lang="de-DE" dirty="0" err="1">
                <a:solidFill>
                  <a:srgbClr val="333333"/>
                </a:solidFill>
              </a:rPr>
              <a:t>Number</a:t>
            </a:r>
            <a:r>
              <a:rPr lang="de-DE" dirty="0">
                <a:solidFill>
                  <a:srgbClr val="333333"/>
                </a:solidFill>
              </a:rPr>
              <a:t> </a:t>
            </a:r>
            <a:r>
              <a:rPr lang="de-DE" dirty="0" err="1">
                <a:solidFill>
                  <a:srgbClr val="333333"/>
                </a:solidFill>
              </a:rPr>
              <a:t>of</a:t>
            </a:r>
            <a:r>
              <a:rPr lang="de-DE" dirty="0">
                <a:solidFill>
                  <a:srgbClr val="333333"/>
                </a:solidFill>
              </a:rPr>
              <a:t> </a:t>
            </a:r>
            <a:r>
              <a:rPr lang="de-DE" dirty="0" err="1">
                <a:solidFill>
                  <a:srgbClr val="333333"/>
                </a:solidFill>
              </a:rPr>
              <a:t>excluded</a:t>
            </a:r>
            <a:r>
              <a:rPr lang="de-DE" dirty="0">
                <a:solidFill>
                  <a:srgbClr val="333333"/>
                </a:solidFill>
              </a:rPr>
              <a:t> </a:t>
            </a:r>
            <a:r>
              <a:rPr lang="de-DE" dirty="0" err="1">
                <a:solidFill>
                  <a:srgbClr val="333333"/>
                </a:solidFill>
              </a:rPr>
              <a:t>studies</a:t>
            </a:r>
            <a:r>
              <a:rPr lang="de-DE" dirty="0">
                <a:solidFill>
                  <a:srgbClr val="333333"/>
                </a:solidFill>
              </a:rPr>
              <a:t> </a:t>
            </a:r>
            <a:r>
              <a:rPr lang="de-DE" dirty="0" err="1">
                <a:solidFill>
                  <a:srgbClr val="333333"/>
                </a:solidFill>
              </a:rPr>
              <a:t>and</a:t>
            </a:r>
            <a:r>
              <a:rPr lang="de-DE" dirty="0">
                <a:solidFill>
                  <a:srgbClr val="333333"/>
                </a:solidFill>
              </a:rPr>
              <a:t> </a:t>
            </a:r>
            <a:r>
              <a:rPr lang="de-DE" dirty="0" err="1">
                <a:solidFill>
                  <a:srgbClr val="333333"/>
                </a:solidFill>
              </a:rPr>
              <a:t>reasons</a:t>
            </a:r>
            <a:r>
              <a:rPr lang="de-DE" dirty="0">
                <a:solidFill>
                  <a:srgbClr val="333333"/>
                </a:solidFill>
              </a:rPr>
              <a:t> </a:t>
            </a:r>
            <a:r>
              <a:rPr lang="de-DE" dirty="0" err="1">
                <a:solidFill>
                  <a:srgbClr val="333333"/>
                </a:solidFill>
              </a:rPr>
              <a:t>for</a:t>
            </a:r>
            <a:r>
              <a:rPr lang="de-DE" dirty="0">
                <a:solidFill>
                  <a:srgbClr val="333333"/>
                </a:solidFill>
              </a:rPr>
              <a:t> </a:t>
            </a:r>
            <a:r>
              <a:rPr lang="de-DE" dirty="0" err="1">
                <a:solidFill>
                  <a:srgbClr val="333333"/>
                </a:solidFill>
              </a:rPr>
              <a:t>exclusion</a:t>
            </a:r>
            <a:r>
              <a:rPr lang="de-DE" dirty="0">
                <a:solidFill>
                  <a:srgbClr val="333333"/>
                </a:solidFill>
              </a:rPr>
              <a:t> </a:t>
            </a:r>
            <a:r>
              <a:rPr lang="de-DE" dirty="0" err="1">
                <a:solidFill>
                  <a:srgbClr val="333333"/>
                </a:solidFill>
              </a:rPr>
              <a:t>included</a:t>
            </a:r>
            <a:endParaRPr dirty="0">
              <a:solidFill>
                <a:srgbClr val="333333"/>
              </a:solidFill>
            </a:endParaRPr>
          </a:p>
          <a:p>
            <a:pPr marL="858837" lvl="1" indent="-457200">
              <a:lnSpc>
                <a:spcPct val="150000"/>
              </a:lnSpc>
              <a:spcBef>
                <a:spcPts val="400"/>
              </a:spcBef>
              <a:buSzPts val="1400"/>
              <a:buFont typeface="Arial"/>
              <a:buChar char="•"/>
            </a:pPr>
            <a:r>
              <a:rPr lang="de-DE" dirty="0">
                <a:solidFill>
                  <a:srgbClr val="333333"/>
                </a:solidFill>
              </a:rPr>
              <a:t>Variables </a:t>
            </a:r>
            <a:r>
              <a:rPr lang="de-DE" dirty="0" err="1">
                <a:solidFill>
                  <a:srgbClr val="333333"/>
                </a:solidFill>
              </a:rPr>
              <a:t>of</a:t>
            </a:r>
            <a:r>
              <a:rPr lang="de-DE" dirty="0">
                <a:solidFill>
                  <a:srgbClr val="333333"/>
                </a:solidFill>
              </a:rPr>
              <a:t> </a:t>
            </a:r>
            <a:r>
              <a:rPr lang="de-DE" dirty="0" err="1">
                <a:solidFill>
                  <a:srgbClr val="333333"/>
                </a:solidFill>
              </a:rPr>
              <a:t>interest</a:t>
            </a:r>
            <a:r>
              <a:rPr lang="de-DE" dirty="0">
                <a:solidFill>
                  <a:srgbClr val="333333"/>
                </a:solidFill>
              </a:rPr>
              <a:t> (</a:t>
            </a:r>
            <a:r>
              <a:rPr lang="de-DE" dirty="0" err="1">
                <a:solidFill>
                  <a:srgbClr val="333333"/>
                </a:solidFill>
              </a:rPr>
              <a:t>primary</a:t>
            </a:r>
            <a:r>
              <a:rPr lang="de-DE" dirty="0">
                <a:solidFill>
                  <a:srgbClr val="333333"/>
                </a:solidFill>
              </a:rPr>
              <a:t> </a:t>
            </a:r>
            <a:r>
              <a:rPr lang="de-DE" dirty="0" err="1">
                <a:solidFill>
                  <a:srgbClr val="333333"/>
                </a:solidFill>
              </a:rPr>
              <a:t>and</a:t>
            </a:r>
            <a:r>
              <a:rPr lang="de-DE" dirty="0">
                <a:solidFill>
                  <a:srgbClr val="333333"/>
                </a:solidFill>
              </a:rPr>
              <a:t> </a:t>
            </a:r>
            <a:r>
              <a:rPr lang="de-DE" dirty="0" err="1">
                <a:solidFill>
                  <a:srgbClr val="333333"/>
                </a:solidFill>
              </a:rPr>
              <a:t>secondary</a:t>
            </a:r>
            <a:r>
              <a:rPr lang="de-DE" dirty="0">
                <a:solidFill>
                  <a:srgbClr val="333333"/>
                </a:solidFill>
              </a:rPr>
              <a:t> variables)</a:t>
            </a:r>
            <a:endParaRPr sz="2000" dirty="0">
              <a:solidFill>
                <a:srgbClr val="333333"/>
              </a:solidFill>
            </a:endParaRPr>
          </a:p>
          <a:p>
            <a:pPr marL="457200" indent="-330200">
              <a:lnSpc>
                <a:spcPct val="150000"/>
              </a:lnSpc>
              <a:spcBef>
                <a:spcPts val="400"/>
              </a:spcBef>
              <a:buSzPts val="2000"/>
              <a:buFont typeface="Helvetica Neue"/>
              <a:buNone/>
            </a:pPr>
            <a:endParaRPr sz="2000" dirty="0">
              <a:solidFill>
                <a:srgbClr val="333333"/>
              </a:solidFill>
            </a:endParaRPr>
          </a:p>
        </p:txBody>
      </p:sp>
      <p:cxnSp>
        <p:nvCxnSpPr>
          <p:cNvPr id="6" name="Elbow Connector 5"/>
          <p:cNvCxnSpPr/>
          <p:nvPr/>
        </p:nvCxnSpPr>
        <p:spPr>
          <a:xfrm rot="16200000" flipH="1">
            <a:off x="6133163" y="2237500"/>
            <a:ext cx="672287" cy="650065"/>
          </a:xfrm>
          <a:prstGeom prst="bentConnector3">
            <a:avLst>
              <a:gd name="adj1" fmla="val 50000"/>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7" name="Elbow Connector 6"/>
          <p:cNvCxnSpPr/>
          <p:nvPr/>
        </p:nvCxnSpPr>
        <p:spPr>
          <a:xfrm rot="5400000">
            <a:off x="6773751" y="2263465"/>
            <a:ext cx="622009" cy="574968"/>
          </a:xfrm>
          <a:prstGeom prst="bentConnector3">
            <a:avLst>
              <a:gd name="adj1" fmla="val 50000"/>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816765" y="3129151"/>
            <a:ext cx="0" cy="249156"/>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97251" y="3129151"/>
            <a:ext cx="0" cy="654888"/>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077311" y="4067556"/>
            <a:ext cx="0" cy="1358804"/>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881750" y="3987440"/>
            <a:ext cx="0" cy="329272"/>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rot="5400000">
            <a:off x="8100033" y="2049759"/>
            <a:ext cx="1187127"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Identification</a:t>
            </a:r>
            <a:endParaRPr lang="en-US" sz="1200" dirty="0">
              <a:solidFill>
                <a:srgbClr val="000000"/>
              </a:solidFill>
            </a:endParaRPr>
          </a:p>
        </p:txBody>
      </p:sp>
      <p:sp>
        <p:nvSpPr>
          <p:cNvPr id="13" name="Rectangle 12"/>
          <p:cNvSpPr/>
          <p:nvPr/>
        </p:nvSpPr>
        <p:spPr>
          <a:xfrm rot="5400000">
            <a:off x="8231957" y="3181885"/>
            <a:ext cx="922086"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Selection</a:t>
            </a:r>
            <a:endParaRPr lang="en-US" sz="1200" dirty="0">
              <a:solidFill>
                <a:srgbClr val="000000"/>
              </a:solidFill>
            </a:endParaRPr>
          </a:p>
        </p:txBody>
      </p:sp>
      <p:sp>
        <p:nvSpPr>
          <p:cNvPr id="14" name="Rectangle 13"/>
          <p:cNvSpPr/>
          <p:nvPr/>
        </p:nvSpPr>
        <p:spPr>
          <a:xfrm rot="5400000">
            <a:off x="8028666" y="4391079"/>
            <a:ext cx="1353048"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Eligibility</a:t>
            </a:r>
            <a:endParaRPr lang="en-US" sz="1200" dirty="0">
              <a:solidFill>
                <a:srgbClr val="000000"/>
              </a:solidFill>
            </a:endParaRPr>
          </a:p>
        </p:txBody>
      </p:sp>
      <p:sp>
        <p:nvSpPr>
          <p:cNvPr id="15" name="Rectangle 14"/>
          <p:cNvSpPr/>
          <p:nvPr/>
        </p:nvSpPr>
        <p:spPr>
          <a:xfrm rot="5400000">
            <a:off x="8223839" y="5765914"/>
            <a:ext cx="961335" cy="2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solidFill>
                  <a:srgbClr val="000000"/>
                </a:solidFill>
              </a:rPr>
              <a:t>Inclusion</a:t>
            </a:r>
            <a:endParaRPr lang="en-US" sz="1200" dirty="0">
              <a:solidFill>
                <a:srgbClr val="000000"/>
              </a:solidFill>
            </a:endParaRPr>
          </a:p>
        </p:txBody>
      </p:sp>
      <p:sp>
        <p:nvSpPr>
          <p:cNvPr id="16" name="Rectangle 15"/>
          <p:cNvSpPr/>
          <p:nvPr/>
        </p:nvSpPr>
        <p:spPr>
          <a:xfrm>
            <a:off x="5222065" y="1483871"/>
            <a:ext cx="1479677" cy="8426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Data base</a:t>
            </a:r>
          </a:p>
          <a:p>
            <a:pPr algn="ctr"/>
            <a:r>
              <a:rPr lang="en-US" sz="1200" dirty="0" smtClean="0">
                <a:solidFill>
                  <a:srgbClr val="000000"/>
                </a:solidFill>
              </a:rPr>
              <a:t>ACM Library= 36</a:t>
            </a:r>
          </a:p>
          <a:p>
            <a:pPr algn="ctr"/>
            <a:r>
              <a:rPr lang="en-US" sz="1200" dirty="0" smtClean="0">
                <a:solidFill>
                  <a:srgbClr val="000000"/>
                </a:solidFill>
              </a:rPr>
              <a:t>Google= 21</a:t>
            </a:r>
            <a:endParaRPr lang="en-US" sz="1200" dirty="0">
              <a:solidFill>
                <a:srgbClr val="000000"/>
              </a:solidFill>
            </a:endParaRPr>
          </a:p>
        </p:txBody>
      </p:sp>
      <p:sp>
        <p:nvSpPr>
          <p:cNvPr id="17" name="Rectangle 16"/>
          <p:cNvSpPr/>
          <p:nvPr/>
        </p:nvSpPr>
        <p:spPr>
          <a:xfrm>
            <a:off x="6794339" y="1678903"/>
            <a:ext cx="1469985" cy="647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Systematic reviews</a:t>
            </a:r>
          </a:p>
          <a:p>
            <a:pPr algn="ctr"/>
            <a:r>
              <a:rPr lang="en-US" sz="1200" dirty="0" smtClean="0">
                <a:solidFill>
                  <a:srgbClr val="000000"/>
                </a:solidFill>
              </a:rPr>
              <a:t>(n=2)</a:t>
            </a:r>
            <a:endParaRPr lang="en-US" sz="1200" dirty="0">
              <a:solidFill>
                <a:srgbClr val="000000"/>
              </a:solidFill>
            </a:endParaRPr>
          </a:p>
        </p:txBody>
      </p:sp>
      <p:sp>
        <p:nvSpPr>
          <p:cNvPr id="18" name="Rectangle 17"/>
          <p:cNvSpPr/>
          <p:nvPr/>
        </p:nvSpPr>
        <p:spPr>
          <a:xfrm>
            <a:off x="5672797" y="2845634"/>
            <a:ext cx="2417907" cy="283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Titles and abstracts (n=57)</a:t>
            </a:r>
            <a:endParaRPr lang="en-US" sz="1200" dirty="0">
              <a:solidFill>
                <a:srgbClr val="000000"/>
              </a:solidFill>
            </a:endParaRPr>
          </a:p>
        </p:txBody>
      </p:sp>
      <p:sp>
        <p:nvSpPr>
          <p:cNvPr id="19" name="Rectangle 18"/>
          <p:cNvSpPr/>
          <p:nvPr/>
        </p:nvSpPr>
        <p:spPr>
          <a:xfrm>
            <a:off x="6294877" y="3378307"/>
            <a:ext cx="1969447" cy="283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Not selected (n=39)</a:t>
            </a:r>
            <a:endParaRPr lang="en-US" sz="1200" dirty="0">
              <a:solidFill>
                <a:srgbClr val="000000"/>
              </a:solidFill>
            </a:endParaRPr>
          </a:p>
        </p:txBody>
      </p:sp>
      <p:sp>
        <p:nvSpPr>
          <p:cNvPr id="20" name="Rectangle 19"/>
          <p:cNvSpPr/>
          <p:nvPr/>
        </p:nvSpPr>
        <p:spPr>
          <a:xfrm>
            <a:off x="5450229" y="3784039"/>
            <a:ext cx="2733072" cy="283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Full text reading (n=18)</a:t>
            </a:r>
            <a:endParaRPr lang="en-US" sz="1200" dirty="0">
              <a:solidFill>
                <a:srgbClr val="000000"/>
              </a:solidFill>
            </a:endParaRPr>
          </a:p>
        </p:txBody>
      </p:sp>
      <p:sp>
        <p:nvSpPr>
          <p:cNvPr id="21" name="Rectangle 20"/>
          <p:cNvSpPr/>
          <p:nvPr/>
        </p:nvSpPr>
        <p:spPr>
          <a:xfrm>
            <a:off x="6328458" y="4316712"/>
            <a:ext cx="1935866" cy="8920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Excluded articles (n=13)</a:t>
            </a:r>
          </a:p>
          <a:p>
            <a:pPr algn="ctr"/>
            <a:r>
              <a:rPr lang="en-US" sz="1200" dirty="0" smtClean="0">
                <a:solidFill>
                  <a:srgbClr val="000000"/>
                </a:solidFill>
              </a:rPr>
              <a:t>Inadequate info (n=10)</a:t>
            </a:r>
          </a:p>
          <a:p>
            <a:pPr algn="ctr"/>
            <a:r>
              <a:rPr lang="en-US" sz="1200" dirty="0" smtClean="0">
                <a:solidFill>
                  <a:srgbClr val="000000"/>
                </a:solidFill>
              </a:rPr>
              <a:t>Sample size (n=2)</a:t>
            </a:r>
          </a:p>
          <a:p>
            <a:pPr algn="ctr"/>
            <a:r>
              <a:rPr lang="en-US" sz="1200" dirty="0" smtClean="0">
                <a:solidFill>
                  <a:srgbClr val="000000"/>
                </a:solidFill>
              </a:rPr>
              <a:t>Inappropriate study (n=1)</a:t>
            </a:r>
            <a:endParaRPr lang="en-US" sz="1200" dirty="0">
              <a:solidFill>
                <a:srgbClr val="000000"/>
              </a:solidFill>
            </a:endParaRPr>
          </a:p>
        </p:txBody>
      </p:sp>
      <p:sp>
        <p:nvSpPr>
          <p:cNvPr id="22" name="Rectangle 21"/>
          <p:cNvSpPr/>
          <p:nvPr/>
        </p:nvSpPr>
        <p:spPr>
          <a:xfrm>
            <a:off x="5222065" y="5426360"/>
            <a:ext cx="3042259" cy="9805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rgbClr val="000000"/>
                </a:solidFill>
              </a:rPr>
              <a:t>Included articles (n=5)</a:t>
            </a:r>
          </a:p>
          <a:p>
            <a:pPr algn="ctr"/>
            <a:r>
              <a:rPr lang="en-US" sz="1200" dirty="0">
                <a:solidFill>
                  <a:srgbClr val="000000"/>
                </a:solidFill>
              </a:rPr>
              <a:t>i</a:t>
            </a:r>
            <a:r>
              <a:rPr lang="en-US" sz="1200" dirty="0" smtClean="0">
                <a:solidFill>
                  <a:srgbClr val="000000"/>
                </a:solidFill>
              </a:rPr>
              <a:t>n the qualitative analysis</a:t>
            </a:r>
            <a:endParaRPr lang="en-US" sz="1200" dirty="0">
              <a:solidFill>
                <a:srgbClr val="000000"/>
              </a:solidFill>
            </a:endParaRPr>
          </a:p>
        </p:txBody>
      </p:sp>
    </p:spTree>
    <p:extLst>
      <p:ext uri="{BB962C8B-B14F-4D97-AF65-F5344CB8AC3E}">
        <p14:creationId xmlns:p14="http://schemas.microsoft.com/office/powerpoint/2010/main" val="812443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4</a:t>
            </a:fld>
            <a:endParaRPr sz="800" b="0" i="0" u="none" strike="noStrike" cap="none">
              <a:solidFill>
                <a:srgbClr val="808080"/>
              </a:solidFill>
              <a:latin typeface="Arial"/>
              <a:ea typeface="Arial"/>
              <a:cs typeface="Arial"/>
              <a:sym typeface="Arial"/>
            </a:endParaRPr>
          </a:p>
        </p:txBody>
      </p:sp>
      <p:sp>
        <p:nvSpPr>
          <p:cNvPr id="142" name="Google Shape;142;p2"/>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Agenda</a:t>
            </a:r>
            <a:endParaRPr sz="1400" b="0" i="0" u="none" strike="noStrike" cap="none">
              <a:solidFill>
                <a:srgbClr val="000000"/>
              </a:solidFill>
              <a:latin typeface="Arial"/>
              <a:ea typeface="Arial"/>
              <a:cs typeface="Arial"/>
              <a:sym typeface="Arial"/>
            </a:endParaRPr>
          </a:p>
        </p:txBody>
      </p:sp>
      <p:sp>
        <p:nvSpPr>
          <p:cNvPr id="143" name="Google Shape;143;p2"/>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Goals</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Orga</a:t>
            </a:r>
            <a:endParaRPr sz="1400" b="0" i="0" u="none" strike="noStrike" cap="none">
              <a:solidFill>
                <a:srgbClr val="000000"/>
              </a:solidFill>
              <a:latin typeface="Arial"/>
              <a:ea typeface="Arial"/>
              <a:cs typeface="Arial"/>
              <a:sym typeface="Arial"/>
            </a:endParaRPr>
          </a:p>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How to write a research paper (hands-on session)</a:t>
            </a:r>
            <a:endParaRPr sz="1400" b="0" i="0" u="none" strike="noStrike" cap="none">
              <a:solidFill>
                <a:schemeClr val="dk1"/>
              </a:solidFill>
              <a:latin typeface="Arial"/>
              <a:ea typeface="Arial"/>
              <a:cs typeface="Arial"/>
              <a:sym typeface="Arial"/>
            </a:endParaRPr>
          </a:p>
          <a:p>
            <a:pPr marL="341312" marR="0" lvl="0" indent="-341312"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Scientific literature review</a:t>
            </a:r>
            <a:endParaRPr sz="20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Topic assignment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g728ad88e35_0_10"/>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40</a:t>
            </a:fld>
            <a:endParaRPr/>
          </a:p>
        </p:txBody>
      </p:sp>
      <p:sp>
        <p:nvSpPr>
          <p:cNvPr id="509" name="Google Shape;509;g728ad88e35_0_10"/>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SzPts val="3600"/>
            </a:pPr>
            <a:r>
              <a:rPr lang="de-DE" sz="3600" dirty="0" err="1" smtClean="0">
                <a:solidFill>
                  <a:srgbClr val="606060"/>
                </a:solidFill>
                <a:latin typeface="Helvetica Neue"/>
                <a:ea typeface="Helvetica Neue"/>
                <a:cs typeface="Helvetica Neue"/>
                <a:sym typeface="Helvetica Neue"/>
              </a:rPr>
              <a:t>Systematic</a:t>
            </a:r>
            <a:r>
              <a:rPr lang="de-DE" sz="3600" dirty="0" smtClean="0">
                <a:solidFill>
                  <a:srgbClr val="606060"/>
                </a:solidFill>
                <a:latin typeface="Helvetica Neue"/>
                <a:ea typeface="Helvetica Neue"/>
                <a:cs typeface="Helvetica Neue"/>
                <a:sym typeface="Helvetica Neue"/>
              </a:rPr>
              <a:t> </a:t>
            </a:r>
            <a:r>
              <a:rPr lang="de-DE" sz="3600" dirty="0" err="1">
                <a:solidFill>
                  <a:srgbClr val="606060"/>
                </a:solidFill>
                <a:latin typeface="Helvetica Neue"/>
                <a:ea typeface="Helvetica Neue"/>
                <a:cs typeface="Helvetica Neue"/>
                <a:sym typeface="Helvetica Neue"/>
              </a:rPr>
              <a:t>review</a:t>
            </a:r>
            <a:r>
              <a:rPr lang="de-DE" sz="3600" dirty="0">
                <a:solidFill>
                  <a:srgbClr val="606060"/>
                </a:solidFill>
                <a:latin typeface="Helvetica Neue"/>
                <a:ea typeface="Helvetica Neue"/>
                <a:cs typeface="Helvetica Neue"/>
                <a:sym typeface="Helvetica Neue"/>
              </a:rPr>
              <a:t> </a:t>
            </a:r>
            <a:endParaRPr sz="3600" dirty="0">
              <a:solidFill>
                <a:srgbClr val="606060"/>
              </a:solidFill>
              <a:latin typeface="Helvetica Neue"/>
              <a:ea typeface="Helvetica Neue"/>
              <a:cs typeface="Helvetica Neue"/>
              <a:sym typeface="Helvetica Neue"/>
            </a:endParaRPr>
          </a:p>
        </p:txBody>
      </p:sp>
      <p:sp>
        <p:nvSpPr>
          <p:cNvPr id="510" name="Google Shape;510;g728ad88e35_0_10"/>
          <p:cNvSpPr txBox="1"/>
          <p:nvPr/>
        </p:nvSpPr>
        <p:spPr>
          <a:xfrm>
            <a:off x="457200" y="1314450"/>
            <a:ext cx="6948900" cy="4602300"/>
          </a:xfrm>
          <a:prstGeom prst="rect">
            <a:avLst/>
          </a:prstGeom>
          <a:noFill/>
          <a:ln>
            <a:noFill/>
          </a:ln>
        </p:spPr>
        <p:txBody>
          <a:bodyPr spcFirstLastPara="1" wrap="square" lIns="45700" tIns="45700" rIns="45700" bIns="45700" anchor="t" anchorCtr="0">
            <a:noAutofit/>
          </a:bodyPr>
          <a:lstStyle/>
          <a:p>
            <a:pPr marL="584200" indent="-457200">
              <a:lnSpc>
                <a:spcPct val="150000"/>
              </a:lnSpc>
              <a:spcBef>
                <a:spcPts val="400"/>
              </a:spcBef>
              <a:buSzPts val="2000"/>
              <a:buFont typeface="Arial" charset="0"/>
              <a:buChar char="•"/>
            </a:pPr>
            <a:r>
              <a:rPr lang="de-DE" sz="2000" dirty="0" err="1" smtClean="0">
                <a:solidFill>
                  <a:srgbClr val="333333"/>
                </a:solidFill>
              </a:rPr>
              <a:t>You</a:t>
            </a:r>
            <a:r>
              <a:rPr lang="de-DE" sz="2000" dirty="0" smtClean="0">
                <a:solidFill>
                  <a:srgbClr val="333333"/>
                </a:solidFill>
              </a:rPr>
              <a:t> do not </a:t>
            </a:r>
            <a:r>
              <a:rPr lang="de-DE" sz="2000" dirty="0" err="1">
                <a:solidFill>
                  <a:srgbClr val="333333"/>
                </a:solidFill>
              </a:rPr>
              <a:t>necessarily</a:t>
            </a:r>
            <a:r>
              <a:rPr lang="de-DE" sz="2000" dirty="0">
                <a:solidFill>
                  <a:srgbClr val="333333"/>
                </a:solidFill>
              </a:rPr>
              <a:t> follow all </a:t>
            </a:r>
            <a:r>
              <a:rPr lang="de-DE" sz="2000" dirty="0" err="1" smtClean="0">
                <a:solidFill>
                  <a:srgbClr val="333333"/>
                </a:solidFill>
              </a:rPr>
              <a:t>steps</a:t>
            </a:r>
            <a:r>
              <a:rPr lang="de-DE" sz="2000" dirty="0" smtClean="0">
                <a:solidFill>
                  <a:srgbClr val="333333"/>
                </a:solidFill>
              </a:rPr>
              <a:t>.</a:t>
            </a:r>
            <a:endParaRPr sz="2000" dirty="0">
              <a:solidFill>
                <a:srgbClr val="333333"/>
              </a:solidFill>
            </a:endParaRPr>
          </a:p>
          <a:p>
            <a:pPr marL="584200" indent="-457200">
              <a:lnSpc>
                <a:spcPct val="150000"/>
              </a:lnSpc>
              <a:spcBef>
                <a:spcPts val="400"/>
              </a:spcBef>
              <a:buSzPts val="2000"/>
              <a:buFont typeface="Arial" charset="0"/>
              <a:buChar char="•"/>
            </a:pPr>
            <a:r>
              <a:rPr lang="de-DE" sz="2000" dirty="0" err="1" smtClean="0">
                <a:solidFill>
                  <a:srgbClr val="333333"/>
                </a:solidFill>
              </a:rPr>
              <a:t>Five</a:t>
            </a:r>
            <a:r>
              <a:rPr lang="de-DE" sz="2000" dirty="0" smtClean="0">
                <a:solidFill>
                  <a:srgbClr val="333333"/>
                </a:solidFill>
              </a:rPr>
              <a:t> </a:t>
            </a:r>
            <a:r>
              <a:rPr lang="de-DE" sz="2000" dirty="0">
                <a:solidFill>
                  <a:srgbClr val="333333"/>
                </a:solidFill>
              </a:rPr>
              <a:t>RIGHT </a:t>
            </a:r>
            <a:r>
              <a:rPr lang="de-DE" sz="2000" dirty="0" err="1">
                <a:solidFill>
                  <a:srgbClr val="333333"/>
                </a:solidFill>
              </a:rPr>
              <a:t>papers</a:t>
            </a:r>
            <a:r>
              <a:rPr lang="de-DE" sz="2000" dirty="0">
                <a:solidFill>
                  <a:srgbClr val="333333"/>
                </a:solidFill>
              </a:rPr>
              <a:t> </a:t>
            </a:r>
            <a:r>
              <a:rPr lang="de-DE" sz="2000" dirty="0" err="1" smtClean="0">
                <a:solidFill>
                  <a:srgbClr val="333333"/>
                </a:solidFill>
              </a:rPr>
              <a:t>are</a:t>
            </a:r>
            <a:r>
              <a:rPr lang="de-DE" sz="2000" dirty="0" smtClean="0">
                <a:solidFill>
                  <a:srgbClr val="333333"/>
                </a:solidFill>
              </a:rPr>
              <a:t> essential in </a:t>
            </a:r>
            <a:r>
              <a:rPr lang="de-DE" sz="2000" dirty="0" err="1" smtClean="0">
                <a:solidFill>
                  <a:srgbClr val="333333"/>
                </a:solidFill>
              </a:rPr>
              <a:t>your</a:t>
            </a:r>
            <a:r>
              <a:rPr lang="de-DE" sz="2000" dirty="0" smtClean="0">
                <a:solidFill>
                  <a:srgbClr val="333333"/>
                </a:solidFill>
              </a:rPr>
              <a:t> </a:t>
            </a:r>
            <a:r>
              <a:rPr lang="de-DE" sz="2000" dirty="0" err="1" smtClean="0">
                <a:solidFill>
                  <a:srgbClr val="333333"/>
                </a:solidFill>
              </a:rPr>
              <a:t>review</a:t>
            </a:r>
            <a:r>
              <a:rPr lang="de-DE" sz="2000" dirty="0" smtClean="0">
                <a:solidFill>
                  <a:srgbClr val="333333"/>
                </a:solidFill>
              </a:rPr>
              <a:t>.</a:t>
            </a:r>
            <a:endParaRPr sz="2000" dirty="0">
              <a:solidFill>
                <a:srgbClr val="333333"/>
              </a:solidFill>
            </a:endParaRPr>
          </a:p>
        </p:txBody>
      </p:sp>
    </p:spTree>
    <p:extLst>
      <p:ext uri="{BB962C8B-B14F-4D97-AF65-F5344CB8AC3E}">
        <p14:creationId xmlns:p14="http://schemas.microsoft.com/office/powerpoint/2010/main" val="16479598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23"/>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41</a:t>
            </a:fld>
            <a:endParaRPr sz="800">
              <a:solidFill>
                <a:srgbClr val="808080"/>
              </a:solidFill>
            </a:endParaRPr>
          </a:p>
        </p:txBody>
      </p:sp>
      <p:sp>
        <p:nvSpPr>
          <p:cNvPr id="516" name="Google Shape;516;p23"/>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Why should I care about citations?</a:t>
            </a:r>
            <a:endParaRPr/>
          </a:p>
        </p:txBody>
      </p:sp>
      <p:sp>
        <p:nvSpPr>
          <p:cNvPr id="517" name="Google Shape;517;p23"/>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indent="-341313">
              <a:lnSpc>
                <a:spcPct val="150000"/>
              </a:lnSpc>
              <a:buSzPts val="2000"/>
              <a:buFont typeface="Arial"/>
              <a:buChar char="•"/>
            </a:pPr>
            <a:r>
              <a:rPr lang="de-DE" sz="2000">
                <a:solidFill>
                  <a:srgbClr val="333333"/>
                </a:solidFill>
              </a:rPr>
              <a:t>Copyright / intellectual property</a:t>
            </a:r>
            <a:endParaRPr/>
          </a:p>
          <a:p>
            <a:pPr marL="341313" indent="-341313">
              <a:lnSpc>
                <a:spcPct val="150000"/>
              </a:lnSpc>
              <a:spcBef>
                <a:spcPts val="400"/>
              </a:spcBef>
              <a:buSzPts val="2000"/>
              <a:buFont typeface="Arial"/>
              <a:buChar char="•"/>
            </a:pPr>
            <a:r>
              <a:rPr lang="de-DE" sz="2000">
                <a:solidFill>
                  <a:srgbClr val="333333"/>
                </a:solidFill>
              </a:rPr>
              <a:t>Foundation of  scientific work</a:t>
            </a:r>
            <a:endParaRPr/>
          </a:p>
          <a:p>
            <a:pPr marL="341313" indent="-341313">
              <a:lnSpc>
                <a:spcPct val="150000"/>
              </a:lnSpc>
              <a:spcBef>
                <a:spcPts val="400"/>
              </a:spcBef>
              <a:buSzPts val="2000"/>
              <a:buFont typeface="Arial"/>
              <a:buChar char="•"/>
            </a:pPr>
            <a:r>
              <a:rPr lang="de-DE" sz="2000">
                <a:solidFill>
                  <a:srgbClr val="333333"/>
                </a:solidFill>
              </a:rPr>
              <a:t>Citations links belonging work together</a:t>
            </a:r>
            <a:endParaRPr/>
          </a:p>
          <a:p>
            <a:pPr marL="341313" indent="-341313">
              <a:lnSpc>
                <a:spcPct val="150000"/>
              </a:lnSpc>
              <a:spcBef>
                <a:spcPts val="400"/>
              </a:spcBef>
              <a:buSzPts val="2000"/>
              <a:buFont typeface="Arial"/>
              <a:buChar char="•"/>
            </a:pPr>
            <a:r>
              <a:rPr lang="de-DE" sz="2000">
                <a:solidFill>
                  <a:srgbClr val="333333"/>
                </a:solidFill>
              </a:rPr>
              <a:t>Reader needs all the information you had to check if you are correct</a:t>
            </a:r>
            <a:endParaRPr/>
          </a:p>
        </p:txBody>
      </p:sp>
      <p:sp>
        <p:nvSpPr>
          <p:cNvPr id="518" name="Google Shape;518;p23"/>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41</a:t>
            </a:fld>
            <a:endParaRPr/>
          </a:p>
        </p:txBody>
      </p:sp>
    </p:spTree>
    <p:extLst>
      <p:ext uri="{BB962C8B-B14F-4D97-AF65-F5344CB8AC3E}">
        <p14:creationId xmlns:p14="http://schemas.microsoft.com/office/powerpoint/2010/main" val="1388556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24"/>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42</a:t>
            </a:fld>
            <a:endParaRPr sz="800">
              <a:solidFill>
                <a:srgbClr val="808080"/>
              </a:solidFill>
            </a:endParaRPr>
          </a:p>
        </p:txBody>
      </p:sp>
      <p:sp>
        <p:nvSpPr>
          <p:cNvPr id="524" name="Google Shape;524;p24"/>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Citations</a:t>
            </a:r>
            <a:endParaRPr/>
          </a:p>
        </p:txBody>
      </p:sp>
      <p:sp>
        <p:nvSpPr>
          <p:cNvPr id="525" name="Google Shape;525;p24"/>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228600" indent="-228600">
              <a:lnSpc>
                <a:spcPct val="150000"/>
              </a:lnSpc>
              <a:buSzPts val="2000"/>
              <a:buFont typeface="Arial"/>
              <a:buChar char="•"/>
            </a:pPr>
            <a:r>
              <a:rPr lang="de-DE" sz="2000" dirty="0">
                <a:solidFill>
                  <a:srgbClr val="333333"/>
                </a:solidFill>
              </a:rPr>
              <a:t>Quotation</a:t>
            </a:r>
            <a:endParaRPr dirty="0"/>
          </a:p>
          <a:p>
            <a:pPr marL="741363" lvl="1" indent="-284163">
              <a:lnSpc>
                <a:spcPct val="150000"/>
              </a:lnSpc>
              <a:spcBef>
                <a:spcPts val="400"/>
              </a:spcBef>
              <a:buSzPts val="1800"/>
              <a:buFont typeface="Arial"/>
              <a:buChar char="•"/>
            </a:pPr>
            <a:r>
              <a:rPr lang="de-DE" sz="1800" dirty="0" err="1">
                <a:solidFill>
                  <a:srgbClr val="333333"/>
                </a:solidFill>
              </a:rPr>
              <a:t>Direct</a:t>
            </a:r>
            <a:r>
              <a:rPr lang="de-DE" sz="1800" dirty="0">
                <a:solidFill>
                  <a:srgbClr val="333333"/>
                </a:solidFill>
              </a:rPr>
              <a:t> (in </a:t>
            </a:r>
            <a:r>
              <a:rPr lang="de-DE" sz="1800" dirty="0" err="1">
                <a:solidFill>
                  <a:srgbClr val="333333"/>
                </a:solidFill>
              </a:rPr>
              <a:t>quotation</a:t>
            </a:r>
            <a:r>
              <a:rPr lang="de-DE" sz="1800" dirty="0">
                <a:solidFill>
                  <a:srgbClr val="333333"/>
                </a:solidFill>
              </a:rPr>
              <a:t> </a:t>
            </a:r>
            <a:r>
              <a:rPr lang="de-DE" sz="1800" dirty="0" err="1">
                <a:solidFill>
                  <a:srgbClr val="333333"/>
                </a:solidFill>
              </a:rPr>
              <a:t>marks</a:t>
            </a:r>
            <a:r>
              <a:rPr lang="de-DE" sz="1800" dirty="0" smtClean="0">
                <a:solidFill>
                  <a:srgbClr val="333333"/>
                </a:solidFill>
              </a:rPr>
              <a:t>)-&gt;</a:t>
            </a:r>
            <a:r>
              <a:rPr lang="de-DE" sz="1800" dirty="0" err="1" smtClean="0">
                <a:solidFill>
                  <a:srgbClr val="333333"/>
                </a:solidFill>
              </a:rPr>
              <a:t>example</a:t>
            </a:r>
            <a:r>
              <a:rPr lang="de-DE" sz="1800" dirty="0" smtClean="0">
                <a:solidFill>
                  <a:srgbClr val="333333"/>
                </a:solidFill>
              </a:rPr>
              <a:t>?““</a:t>
            </a:r>
            <a:endParaRPr dirty="0"/>
          </a:p>
          <a:p>
            <a:pPr marL="741363" lvl="1" indent="-284163">
              <a:lnSpc>
                <a:spcPct val="150000"/>
              </a:lnSpc>
              <a:spcBef>
                <a:spcPts val="400"/>
              </a:spcBef>
              <a:buSzPts val="1800"/>
              <a:buFont typeface="Arial"/>
              <a:buChar char="•"/>
            </a:pPr>
            <a:r>
              <a:rPr lang="de-DE" sz="1800" b="1" dirty="0" err="1">
                <a:solidFill>
                  <a:srgbClr val="333333"/>
                </a:solidFill>
              </a:rPr>
              <a:t>Indirect</a:t>
            </a:r>
            <a:r>
              <a:rPr lang="de-DE" sz="1800" b="1" dirty="0">
                <a:solidFill>
                  <a:srgbClr val="333333"/>
                </a:solidFill>
              </a:rPr>
              <a:t> </a:t>
            </a:r>
            <a:r>
              <a:rPr lang="de-DE" sz="1800" b="1" dirty="0" smtClean="0">
                <a:solidFill>
                  <a:srgbClr val="333333"/>
                </a:solidFill>
              </a:rPr>
              <a:t>-&gt;</a:t>
            </a:r>
            <a:r>
              <a:rPr lang="de-DE" sz="1800" b="1" dirty="0" err="1" smtClean="0">
                <a:solidFill>
                  <a:srgbClr val="333333"/>
                </a:solidFill>
              </a:rPr>
              <a:t>example?et</a:t>
            </a:r>
            <a:r>
              <a:rPr lang="de-DE" sz="1800" b="1" dirty="0" smtClean="0">
                <a:solidFill>
                  <a:srgbClr val="333333"/>
                </a:solidFill>
              </a:rPr>
              <a:t> al.</a:t>
            </a:r>
            <a:endParaRPr dirty="0"/>
          </a:p>
          <a:p>
            <a:pPr marL="228600" indent="-228600">
              <a:lnSpc>
                <a:spcPct val="150000"/>
              </a:lnSpc>
              <a:spcBef>
                <a:spcPts val="400"/>
              </a:spcBef>
              <a:buSzPts val="2000"/>
              <a:buFont typeface="Arial"/>
              <a:buChar char="•"/>
            </a:pPr>
            <a:r>
              <a:rPr lang="de-DE" sz="2000" dirty="0" err="1">
                <a:solidFill>
                  <a:srgbClr val="333333"/>
                </a:solidFill>
              </a:rPr>
              <a:t>No</a:t>
            </a:r>
            <a:r>
              <a:rPr lang="de-DE" sz="2000" dirty="0">
                <a:solidFill>
                  <a:srgbClr val="333333"/>
                </a:solidFill>
              </a:rPr>
              <a:t> </a:t>
            </a:r>
            <a:r>
              <a:rPr lang="de-DE" sz="2000" dirty="0" err="1">
                <a:solidFill>
                  <a:srgbClr val="333333"/>
                </a:solidFill>
              </a:rPr>
              <a:t>secondary</a:t>
            </a:r>
            <a:r>
              <a:rPr lang="de-DE" sz="2000" dirty="0">
                <a:solidFill>
                  <a:srgbClr val="333333"/>
                </a:solidFill>
              </a:rPr>
              <a:t> </a:t>
            </a:r>
            <a:r>
              <a:rPr lang="de-DE" sz="2000" dirty="0" err="1">
                <a:solidFill>
                  <a:srgbClr val="333333"/>
                </a:solidFill>
              </a:rPr>
              <a:t>citation</a:t>
            </a:r>
            <a:endParaRPr dirty="0"/>
          </a:p>
          <a:p>
            <a:pPr marL="228600" indent="-228600">
              <a:lnSpc>
                <a:spcPct val="150000"/>
              </a:lnSpc>
              <a:spcBef>
                <a:spcPts val="400"/>
              </a:spcBef>
              <a:buSzPts val="2000"/>
            </a:pPr>
            <a:endParaRPr sz="2000" dirty="0">
              <a:solidFill>
                <a:srgbClr val="333333"/>
              </a:solidFill>
            </a:endParaRPr>
          </a:p>
          <a:p>
            <a:pPr marL="228600" indent="-228600">
              <a:lnSpc>
                <a:spcPct val="150000"/>
              </a:lnSpc>
              <a:spcBef>
                <a:spcPts val="400"/>
              </a:spcBef>
              <a:buSzPts val="2000"/>
              <a:buFont typeface="Arial"/>
              <a:buChar char="•"/>
            </a:pPr>
            <a:r>
              <a:rPr lang="de-DE" sz="2000" dirty="0">
                <a:solidFill>
                  <a:srgbClr val="333333"/>
                </a:solidFill>
              </a:rPr>
              <a:t>Wikipedia: not </a:t>
            </a:r>
            <a:r>
              <a:rPr lang="de-DE" sz="2000" dirty="0" err="1">
                <a:solidFill>
                  <a:srgbClr val="333333"/>
                </a:solidFill>
              </a:rPr>
              <a:t>citeable</a:t>
            </a:r>
            <a:r>
              <a:rPr lang="de-DE" sz="2000" dirty="0">
                <a:solidFill>
                  <a:srgbClr val="333333"/>
                </a:solidFill>
              </a:rPr>
              <a:t> (but </a:t>
            </a:r>
            <a:r>
              <a:rPr lang="de-DE" sz="2000" dirty="0" err="1">
                <a:solidFill>
                  <a:srgbClr val="333333"/>
                </a:solidFill>
              </a:rPr>
              <a:t>good</a:t>
            </a:r>
            <a:r>
              <a:rPr lang="de-DE" sz="2000" dirty="0">
                <a:solidFill>
                  <a:srgbClr val="333333"/>
                </a:solidFill>
              </a:rPr>
              <a:t> </a:t>
            </a:r>
            <a:r>
              <a:rPr lang="de-DE" sz="2000" dirty="0" err="1">
                <a:solidFill>
                  <a:srgbClr val="333333"/>
                </a:solidFill>
              </a:rPr>
              <a:t>for</a:t>
            </a:r>
            <a:r>
              <a:rPr lang="de-DE" sz="2000" dirty="0">
                <a:solidFill>
                  <a:srgbClr val="333333"/>
                </a:solidFill>
              </a:rPr>
              <a:t> quick </a:t>
            </a:r>
            <a:r>
              <a:rPr lang="de-DE" sz="2000" dirty="0" err="1">
                <a:solidFill>
                  <a:srgbClr val="333333"/>
                </a:solidFill>
              </a:rPr>
              <a:t>research</a:t>
            </a:r>
            <a:r>
              <a:rPr lang="de-DE" sz="2000" dirty="0">
                <a:solidFill>
                  <a:srgbClr val="333333"/>
                </a:solidFill>
              </a:rPr>
              <a:t>)</a:t>
            </a:r>
            <a:endParaRPr dirty="0"/>
          </a:p>
          <a:p>
            <a:pPr marL="228600" indent="-228600">
              <a:lnSpc>
                <a:spcPct val="150000"/>
              </a:lnSpc>
              <a:spcBef>
                <a:spcPts val="400"/>
              </a:spcBef>
              <a:buSzPts val="2000"/>
              <a:buFont typeface="Arial"/>
              <a:buChar char="•"/>
            </a:pPr>
            <a:r>
              <a:rPr lang="de-DE" sz="2000" dirty="0" err="1">
                <a:solidFill>
                  <a:srgbClr val="333333"/>
                </a:solidFill>
              </a:rPr>
              <a:t>Citation</a:t>
            </a:r>
            <a:r>
              <a:rPr lang="de-DE" sz="2000" dirty="0">
                <a:solidFill>
                  <a:srgbClr val="333333"/>
                </a:solidFill>
              </a:rPr>
              <a:t> style: </a:t>
            </a:r>
            <a:r>
              <a:rPr lang="de-DE" sz="2000" u="sng" dirty="0">
                <a:solidFill>
                  <a:srgbClr val="CCCCFF"/>
                </a:solidFill>
                <a:hlinkClick r:id="rId3"/>
              </a:rPr>
              <a:t>http://www.medien.ifi.lmu.de/studierende/abschlussarbeiten/master/richtlinien.xhtml#zitate-und-quellenangaben</a:t>
            </a:r>
            <a:endParaRPr sz="2000" dirty="0">
              <a:solidFill>
                <a:srgbClr val="333333"/>
              </a:solidFill>
            </a:endParaRPr>
          </a:p>
          <a:p>
            <a:pPr marL="228600" indent="-101600">
              <a:lnSpc>
                <a:spcPct val="150000"/>
              </a:lnSpc>
              <a:spcBef>
                <a:spcPts val="400"/>
              </a:spcBef>
              <a:buClr>
                <a:srgbClr val="333333"/>
              </a:buClr>
              <a:buSzPts val="2000"/>
            </a:pPr>
            <a:endParaRPr sz="2000" dirty="0">
              <a:solidFill>
                <a:srgbClr val="333333"/>
              </a:solidFill>
            </a:endParaRPr>
          </a:p>
        </p:txBody>
      </p:sp>
      <p:pic>
        <p:nvPicPr>
          <p:cNvPr id="526" name="Google Shape;526;p2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563938" y="2852738"/>
            <a:ext cx="3676650" cy="1147762"/>
          </a:xfrm>
          <a:prstGeom prst="rect">
            <a:avLst/>
          </a:prstGeom>
          <a:noFill/>
          <a:ln>
            <a:noFill/>
          </a:ln>
        </p:spPr>
      </p:pic>
      <p:sp>
        <p:nvSpPr>
          <p:cNvPr id="527" name="Google Shape;527;p24"/>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42</a:t>
            </a:fld>
            <a:endParaRPr/>
          </a:p>
        </p:txBody>
      </p:sp>
    </p:spTree>
    <p:extLst>
      <p:ext uri="{BB962C8B-B14F-4D97-AF65-F5344CB8AC3E}">
        <p14:creationId xmlns:p14="http://schemas.microsoft.com/office/powerpoint/2010/main" val="14005870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25"/>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43</a:t>
            </a:fld>
            <a:endParaRPr sz="800">
              <a:solidFill>
                <a:srgbClr val="808080"/>
              </a:solidFill>
            </a:endParaRPr>
          </a:p>
        </p:txBody>
      </p:sp>
      <p:sp>
        <p:nvSpPr>
          <p:cNvPr id="533" name="Google Shape;533;p25"/>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Citations APA (.bib template in Latex)</a:t>
            </a:r>
            <a:endParaRPr/>
          </a:p>
        </p:txBody>
      </p:sp>
      <p:sp>
        <p:nvSpPr>
          <p:cNvPr id="534" name="Google Shape;534;p25"/>
          <p:cNvSpPr/>
          <p:nvPr/>
        </p:nvSpPr>
        <p:spPr>
          <a:xfrm>
            <a:off x="546100" y="6172200"/>
            <a:ext cx="6777038" cy="306388"/>
          </a:xfrm>
          <a:prstGeom prst="rect">
            <a:avLst/>
          </a:prstGeom>
          <a:noFill/>
          <a:ln>
            <a:noFill/>
          </a:ln>
        </p:spPr>
        <p:txBody>
          <a:bodyPr spcFirstLastPara="1" wrap="square" lIns="45700" tIns="46800" rIns="45700" bIns="46800" anchor="t" anchorCtr="0">
            <a:spAutoFit/>
          </a:bodyPr>
          <a:lstStyle/>
          <a:p>
            <a:pPr algn="r">
              <a:buSzPts val="1400"/>
              <a:buFont typeface="Times New Roman"/>
              <a:buNone/>
            </a:pPr>
            <a:r>
              <a:rPr lang="de-DE"/>
              <a:t>http://sydney.edu.au/library/subjects/downloads/citation/APA%20Complete_2012.pdf</a:t>
            </a:r>
            <a:endParaRPr/>
          </a:p>
        </p:txBody>
      </p:sp>
      <p:pic>
        <p:nvPicPr>
          <p:cNvPr id="535" name="Google Shape;535;p25"/>
          <p:cNvPicPr preferRelativeResize="0"/>
          <p:nvPr/>
        </p:nvPicPr>
        <p:blipFill rotWithShape="1">
          <a:blip r:embed="rId3">
            <a:alphaModFix/>
          </a:blip>
          <a:srcRect/>
          <a:stretch/>
        </p:blipFill>
        <p:spPr>
          <a:xfrm>
            <a:off x="-31750" y="1524000"/>
            <a:ext cx="9177338" cy="1714500"/>
          </a:xfrm>
          <a:prstGeom prst="rect">
            <a:avLst/>
          </a:prstGeom>
          <a:noFill/>
          <a:ln>
            <a:noFill/>
          </a:ln>
        </p:spPr>
      </p:pic>
      <p:pic>
        <p:nvPicPr>
          <p:cNvPr id="536" name="Google Shape;536;p25"/>
          <p:cNvPicPr preferRelativeResize="0"/>
          <p:nvPr/>
        </p:nvPicPr>
        <p:blipFill rotWithShape="1">
          <a:blip r:embed="rId4" cstate="screen">
            <a:alphaModFix/>
            <a:extLst>
              <a:ext uri="{28A0092B-C50C-407E-A947-70E740481C1C}">
                <a14:useLocalDpi xmlns:a14="http://schemas.microsoft.com/office/drawing/2010/main"/>
              </a:ext>
            </a:extLst>
          </a:blip>
          <a:srcRect r="860"/>
          <a:stretch/>
        </p:blipFill>
        <p:spPr>
          <a:xfrm>
            <a:off x="-25400" y="3903663"/>
            <a:ext cx="9178925" cy="2620962"/>
          </a:xfrm>
          <a:prstGeom prst="rect">
            <a:avLst/>
          </a:prstGeom>
          <a:noFill/>
          <a:ln>
            <a:noFill/>
          </a:ln>
        </p:spPr>
      </p:pic>
      <p:pic>
        <p:nvPicPr>
          <p:cNvPr id="537" name="Google Shape;537;p25"/>
          <p:cNvPicPr preferRelativeResize="0"/>
          <p:nvPr/>
        </p:nvPicPr>
        <p:blipFill rotWithShape="1">
          <a:blip r:embed="rId5">
            <a:alphaModFix/>
          </a:blip>
          <a:srcRect/>
          <a:stretch/>
        </p:blipFill>
        <p:spPr>
          <a:xfrm>
            <a:off x="-17463" y="3132138"/>
            <a:ext cx="9178926" cy="844550"/>
          </a:xfrm>
          <a:prstGeom prst="rect">
            <a:avLst/>
          </a:prstGeom>
          <a:noFill/>
          <a:ln>
            <a:noFill/>
          </a:ln>
        </p:spPr>
      </p:pic>
      <p:pic>
        <p:nvPicPr>
          <p:cNvPr id="538" name="Google Shape;538;p25"/>
          <p:cNvPicPr preferRelativeResize="0"/>
          <p:nvPr/>
        </p:nvPicPr>
        <p:blipFill rotWithShape="1">
          <a:blip r:embed="rId6">
            <a:alphaModFix/>
          </a:blip>
          <a:srcRect/>
          <a:stretch/>
        </p:blipFill>
        <p:spPr>
          <a:xfrm>
            <a:off x="-17463" y="1143000"/>
            <a:ext cx="9178926" cy="342900"/>
          </a:xfrm>
          <a:prstGeom prst="rect">
            <a:avLst/>
          </a:prstGeom>
          <a:noFill/>
          <a:ln>
            <a:noFill/>
          </a:ln>
        </p:spPr>
      </p:pic>
      <p:sp>
        <p:nvSpPr>
          <p:cNvPr id="539" name="Google Shape;539;p25"/>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43</a:t>
            </a:fld>
            <a:endParaRPr/>
          </a:p>
        </p:txBody>
      </p:sp>
    </p:spTree>
    <p:extLst>
      <p:ext uri="{BB962C8B-B14F-4D97-AF65-F5344CB8AC3E}">
        <p14:creationId xmlns:p14="http://schemas.microsoft.com/office/powerpoint/2010/main" val="5710435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26"/>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algn="r">
              <a:buClr>
                <a:srgbClr val="808080"/>
              </a:buClr>
              <a:buSzPts val="800"/>
              <a:buFont typeface="Times New Roman"/>
              <a:buNone/>
            </a:pPr>
            <a:fld id="{00000000-1234-1234-1234-123412341234}" type="slidenum">
              <a:rPr lang="de-DE" sz="800">
                <a:solidFill>
                  <a:srgbClr val="808080"/>
                </a:solidFill>
              </a:rPr>
              <a:pPr algn="r">
                <a:buClr>
                  <a:srgbClr val="808080"/>
                </a:buClr>
                <a:buSzPts val="800"/>
                <a:buFont typeface="Times New Roman"/>
                <a:buNone/>
              </a:pPr>
              <a:t>44</a:t>
            </a:fld>
            <a:endParaRPr sz="800">
              <a:solidFill>
                <a:srgbClr val="808080"/>
              </a:solidFill>
            </a:endParaRPr>
          </a:p>
        </p:txBody>
      </p:sp>
      <p:sp>
        <p:nvSpPr>
          <p:cNvPr id="545" name="Google Shape;545;p26"/>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a:buClr>
                <a:srgbClr val="606060"/>
              </a:buClr>
              <a:buSzPts val="3600"/>
              <a:buFont typeface="Times New Roman"/>
              <a:buNone/>
            </a:pPr>
            <a:r>
              <a:rPr lang="de-DE" sz="3600">
                <a:solidFill>
                  <a:srgbClr val="606060"/>
                </a:solidFill>
                <a:latin typeface="Helvetica Neue"/>
                <a:ea typeface="Helvetica Neue"/>
                <a:cs typeface="Helvetica Neue"/>
                <a:sym typeface="Helvetica Neue"/>
              </a:rPr>
              <a:t>Plagiarism</a:t>
            </a:r>
            <a:endParaRPr/>
          </a:p>
        </p:txBody>
      </p:sp>
      <p:sp>
        <p:nvSpPr>
          <p:cNvPr id="546" name="Google Shape;546;p26"/>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indent="-341313">
              <a:lnSpc>
                <a:spcPct val="150000"/>
              </a:lnSpc>
              <a:buSzPts val="2000"/>
              <a:buFont typeface="Arial"/>
              <a:buChar char="•"/>
            </a:pPr>
            <a:r>
              <a:rPr lang="de-DE" sz="2000">
                <a:solidFill>
                  <a:srgbClr val="333333"/>
                </a:solidFill>
              </a:rPr>
              <a:t>No plagiarism, NO plagiarism, not even a little! </a:t>
            </a:r>
            <a:endParaRPr/>
          </a:p>
          <a:p>
            <a:pPr marL="341313" indent="-341313">
              <a:lnSpc>
                <a:spcPct val="150000"/>
              </a:lnSpc>
              <a:spcBef>
                <a:spcPts val="400"/>
              </a:spcBef>
              <a:buSzPts val="2000"/>
              <a:buFont typeface="Arial"/>
              <a:buChar char="•"/>
            </a:pPr>
            <a:r>
              <a:rPr lang="de-DE" sz="2000">
                <a:solidFill>
                  <a:srgbClr val="333333"/>
                </a:solidFill>
              </a:rPr>
              <a:t>Plagiarism</a:t>
            </a:r>
            <a:endParaRPr/>
          </a:p>
          <a:p>
            <a:pPr marL="741363" lvl="1" indent="-284163">
              <a:lnSpc>
                <a:spcPct val="150000"/>
              </a:lnSpc>
              <a:spcBef>
                <a:spcPts val="400"/>
              </a:spcBef>
              <a:buSzPts val="1800"/>
              <a:buFont typeface="Arial"/>
              <a:buChar char="•"/>
            </a:pPr>
            <a:r>
              <a:rPr lang="de-DE" sz="1800">
                <a:solidFill>
                  <a:srgbClr val="333333"/>
                </a:solidFill>
              </a:rPr>
              <a:t>Material of third parties, without reference</a:t>
            </a:r>
            <a:endParaRPr/>
          </a:p>
          <a:p>
            <a:pPr marL="741363" lvl="1" indent="-284163">
              <a:lnSpc>
                <a:spcPct val="150000"/>
              </a:lnSpc>
              <a:spcBef>
                <a:spcPts val="400"/>
              </a:spcBef>
              <a:buSzPts val="1800"/>
              <a:buFont typeface="Arial"/>
              <a:buChar char="•"/>
            </a:pPr>
            <a:r>
              <a:rPr lang="de-DE" sz="1800">
                <a:solidFill>
                  <a:srgbClr val="333333"/>
                </a:solidFill>
              </a:rPr>
              <a:t>Direct quotations, without reference </a:t>
            </a:r>
            <a:endParaRPr/>
          </a:p>
          <a:p>
            <a:pPr marL="741363" lvl="1" indent="-284163">
              <a:lnSpc>
                <a:spcPct val="150000"/>
              </a:lnSpc>
              <a:spcBef>
                <a:spcPts val="400"/>
              </a:spcBef>
              <a:buSzPts val="1800"/>
              <a:buFont typeface="Arial"/>
              <a:buChar char="•"/>
            </a:pPr>
            <a:r>
              <a:rPr lang="de-DE" sz="1800">
                <a:solidFill>
                  <a:srgbClr val="333333"/>
                </a:solidFill>
              </a:rPr>
              <a:t>copied pictures, diagrams or graphics without reference</a:t>
            </a:r>
            <a:endParaRPr/>
          </a:p>
          <a:p>
            <a:pPr marL="341313" indent="-341313">
              <a:lnSpc>
                <a:spcPct val="150000"/>
              </a:lnSpc>
              <a:spcBef>
                <a:spcPts val="400"/>
              </a:spcBef>
              <a:buSzPts val="2000"/>
              <a:buFont typeface="Arial"/>
              <a:buChar char="•"/>
            </a:pPr>
            <a:r>
              <a:rPr lang="de-DE" sz="2000">
                <a:solidFill>
                  <a:srgbClr val="333333"/>
                </a:solidFill>
              </a:rPr>
              <a:t>Your work will be checked automatically</a:t>
            </a:r>
            <a:endParaRPr/>
          </a:p>
          <a:p>
            <a:pPr marL="341313" indent="-341313">
              <a:lnSpc>
                <a:spcPct val="150000"/>
              </a:lnSpc>
              <a:spcBef>
                <a:spcPts val="400"/>
              </a:spcBef>
              <a:buSzPts val="2000"/>
              <a:buFont typeface="Arial"/>
              <a:buChar char="•"/>
            </a:pPr>
            <a:r>
              <a:rPr lang="de-DE" sz="2000">
                <a:solidFill>
                  <a:srgbClr val="333333"/>
                </a:solidFill>
              </a:rPr>
              <a:t>Work with plagiarism will fail the course</a:t>
            </a:r>
            <a:r>
              <a:rPr lang="de-DE" sz="2000" b="1">
                <a:solidFill>
                  <a:srgbClr val="333333"/>
                </a:solidFill>
              </a:rPr>
              <a:t>!</a:t>
            </a:r>
            <a:endParaRPr/>
          </a:p>
          <a:p>
            <a:pPr marL="341313" indent="-341313">
              <a:lnSpc>
                <a:spcPct val="150000"/>
              </a:lnSpc>
              <a:spcBef>
                <a:spcPts val="400"/>
              </a:spcBef>
              <a:buSzPts val="2000"/>
              <a:buFont typeface="Arial"/>
              <a:buChar char="•"/>
            </a:pPr>
            <a:r>
              <a:rPr lang="de-DE" sz="2000" u="sng">
                <a:solidFill>
                  <a:srgbClr val="0000FF"/>
                </a:solidFill>
                <a:hlinkClick r:id="rId3"/>
              </a:rPr>
              <a:t>http://www.medien.ifi.lmu.de/lehre/Plagiate-IfI.pdf</a:t>
            </a:r>
            <a:r>
              <a:rPr lang="de-DE" sz="2000">
                <a:solidFill>
                  <a:srgbClr val="333333"/>
                </a:solidFill>
              </a:rPr>
              <a:t> </a:t>
            </a:r>
            <a:endParaRPr/>
          </a:p>
        </p:txBody>
      </p:sp>
      <p:sp>
        <p:nvSpPr>
          <p:cNvPr id="547" name="Google Shape;547;p26"/>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fld id="{00000000-1234-1234-1234-123412341234}" type="slidenum">
              <a:rPr lang="de-DE"/>
              <a:pPr/>
              <a:t>44</a:t>
            </a:fld>
            <a:endParaRPr/>
          </a:p>
        </p:txBody>
      </p:sp>
    </p:spTree>
    <p:extLst>
      <p:ext uri="{BB962C8B-B14F-4D97-AF65-F5344CB8AC3E}">
        <p14:creationId xmlns:p14="http://schemas.microsoft.com/office/powerpoint/2010/main" val="9623287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28"/>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45</a:t>
            </a:fld>
            <a:endParaRPr sz="800" b="0" i="0" u="none" strike="noStrike" cap="none">
              <a:solidFill>
                <a:srgbClr val="808080"/>
              </a:solidFill>
              <a:latin typeface="Arial"/>
              <a:ea typeface="Arial"/>
              <a:cs typeface="Arial"/>
              <a:sym typeface="Arial"/>
            </a:endParaRPr>
          </a:p>
        </p:txBody>
      </p:sp>
      <p:sp>
        <p:nvSpPr>
          <p:cNvPr id="545" name="Google Shape;545;p28"/>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LaTeX</a:t>
            </a:r>
            <a:endParaRPr sz="1400" b="0" i="0" u="none" strike="noStrike" cap="none">
              <a:solidFill>
                <a:srgbClr val="000000"/>
              </a:solidFill>
              <a:latin typeface="Arial"/>
              <a:ea typeface="Arial"/>
              <a:cs typeface="Arial"/>
              <a:sym typeface="Arial"/>
            </a:endParaRPr>
          </a:p>
        </p:txBody>
      </p:sp>
      <p:sp>
        <p:nvSpPr>
          <p:cNvPr id="546" name="Google Shape;546;p28"/>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Text formatting</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No WYSIWYG, instead creation of source code</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Integration of pictures and diagrams in the final document</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Integration of references (with linkage to Zotero, Citavi, EndNote, BibTex…)</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Very nice typography</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No formatting mistakes when creating the text</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Huge number of online tutorials available</a:t>
            </a:r>
            <a:endParaRPr sz="1400" b="0" i="0" u="none" strike="noStrike" cap="none">
              <a:solidFill>
                <a:srgbClr val="000000"/>
              </a:solidFill>
              <a:latin typeface="Arial"/>
              <a:ea typeface="Arial"/>
              <a:cs typeface="Arial"/>
              <a:sym typeface="Arial"/>
            </a:endParaRPr>
          </a:p>
        </p:txBody>
      </p:sp>
      <p:sp>
        <p:nvSpPr>
          <p:cNvPr id="547" name="Google Shape;547;p28"/>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sz="1400">
                <a:solidFill>
                  <a:srgbClr val="000000"/>
                </a:solidFill>
                <a:latin typeface="Arial"/>
                <a:ea typeface="Arial"/>
                <a:cs typeface="Arial"/>
                <a:sym typeface="Arial"/>
              </a:rPr>
              <a:t>45</a:t>
            </a:fld>
            <a:endParaRPr sz="140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29"/>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46</a:t>
            </a:fld>
            <a:endParaRPr sz="800" b="0" i="0" u="none" strike="noStrike" cap="none">
              <a:solidFill>
                <a:srgbClr val="808080"/>
              </a:solidFill>
              <a:latin typeface="Arial"/>
              <a:ea typeface="Arial"/>
              <a:cs typeface="Arial"/>
              <a:sym typeface="Arial"/>
            </a:endParaRPr>
          </a:p>
        </p:txBody>
      </p:sp>
      <p:sp>
        <p:nvSpPr>
          <p:cNvPr id="553" name="Google Shape;553;p29"/>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Example  creation of a document</a:t>
            </a:r>
            <a:endParaRPr sz="1400" b="0" i="0" u="none" strike="noStrike" cap="none">
              <a:solidFill>
                <a:srgbClr val="000000"/>
              </a:solidFill>
              <a:latin typeface="Arial"/>
              <a:ea typeface="Arial"/>
              <a:cs typeface="Arial"/>
              <a:sym typeface="Arial"/>
            </a:endParaRPr>
          </a:p>
        </p:txBody>
      </p:sp>
      <p:pic>
        <p:nvPicPr>
          <p:cNvPr id="554" name="Google Shape;554;p2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66725" y="1771650"/>
            <a:ext cx="8243888" cy="4335463"/>
          </a:xfrm>
          <a:prstGeom prst="rect">
            <a:avLst/>
          </a:prstGeom>
          <a:noFill/>
          <a:ln>
            <a:noFill/>
          </a:ln>
        </p:spPr>
      </p:pic>
      <p:sp>
        <p:nvSpPr>
          <p:cNvPr id="555" name="Google Shape;555;p2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sz="1400">
                <a:solidFill>
                  <a:srgbClr val="000000"/>
                </a:solidFill>
                <a:latin typeface="Arial"/>
                <a:ea typeface="Arial"/>
                <a:cs typeface="Arial"/>
                <a:sym typeface="Arial"/>
              </a:rPr>
              <a:t>46</a:t>
            </a:fld>
            <a:endParaRPr sz="140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63"/>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47</a:t>
            </a:fld>
            <a:endParaRPr sz="800" b="0" i="0" u="none" strike="noStrike" cap="none">
              <a:solidFill>
                <a:srgbClr val="808080"/>
              </a:solidFill>
              <a:latin typeface="Arial"/>
              <a:ea typeface="Arial"/>
              <a:cs typeface="Arial"/>
              <a:sym typeface="Arial"/>
            </a:endParaRPr>
          </a:p>
        </p:txBody>
      </p:sp>
      <p:sp>
        <p:nvSpPr>
          <p:cNvPr id="561" name="Google Shape;561;p63"/>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Overleaf</a:t>
            </a:r>
            <a:endParaRPr sz="3600" b="0" i="0" u="none" strike="noStrike" cap="none">
              <a:solidFill>
                <a:srgbClr val="606060"/>
              </a:solidFill>
              <a:latin typeface="Helvetica Neue"/>
              <a:ea typeface="Helvetica Neue"/>
              <a:cs typeface="Helvetica Neue"/>
              <a:sym typeface="Helvetica Neue"/>
            </a:endParaRPr>
          </a:p>
        </p:txBody>
      </p:sp>
      <p:sp>
        <p:nvSpPr>
          <p:cNvPr id="562" name="Google Shape;562;p63"/>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fld id="{00000000-1234-1234-1234-123412341234}" type="slidenum">
              <a:rPr lang="de-DE" sz="1400" b="0" i="0" u="none" strike="noStrike" cap="none">
                <a:solidFill>
                  <a:srgbClr val="000000"/>
                </a:solidFill>
                <a:latin typeface="Arial"/>
                <a:ea typeface="Arial"/>
                <a:cs typeface="Arial"/>
                <a:sym typeface="Arial"/>
              </a:rPr>
              <a:t>47</a:t>
            </a:fld>
            <a:endParaRPr sz="1400" b="0" i="0" u="none" strike="noStrike" cap="none">
              <a:solidFill>
                <a:srgbClr val="000000"/>
              </a:solidFill>
              <a:latin typeface="Arial"/>
              <a:ea typeface="Arial"/>
              <a:cs typeface="Arial"/>
              <a:sym typeface="Arial"/>
            </a:endParaRPr>
          </a:p>
        </p:txBody>
      </p:sp>
      <p:pic>
        <p:nvPicPr>
          <p:cNvPr id="563" name="Google Shape;563;p63">
            <a:hlinkClick r:id="rId3"/>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12134" y="1959447"/>
            <a:ext cx="7519732" cy="2939105"/>
          </a:xfrm>
          <a:prstGeom prst="rect">
            <a:avLst/>
          </a:prstGeom>
          <a:noFill/>
          <a:ln>
            <a:noFill/>
          </a:ln>
        </p:spPr>
      </p:pic>
      <p:sp>
        <p:nvSpPr>
          <p:cNvPr id="564" name="Google Shape;564;p63"/>
          <p:cNvSpPr/>
          <p:nvPr/>
        </p:nvSpPr>
        <p:spPr>
          <a:xfrm>
            <a:off x="778598" y="4899562"/>
            <a:ext cx="24176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0" i="0" u="sng" strike="noStrike" cap="none">
                <a:solidFill>
                  <a:srgbClr val="000000"/>
                </a:solidFill>
                <a:latin typeface="Arial"/>
                <a:ea typeface="Arial"/>
                <a:cs typeface="Arial"/>
                <a:sym typeface="Arial"/>
                <a:hlinkClick r:id="rId3"/>
              </a:rPr>
              <a:t>https://www.overleaf.com/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64"/>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p>
            <a:pPr marL="0" lvl="0" indent="0" algn="l" rtl="0">
              <a:lnSpc>
                <a:spcPct val="100000"/>
              </a:lnSpc>
              <a:spcBef>
                <a:spcPts val="0"/>
              </a:spcBef>
              <a:spcAft>
                <a:spcPts val="0"/>
              </a:spcAft>
              <a:buSzPts val="1400"/>
              <a:buNone/>
            </a:pPr>
            <a:r>
              <a:rPr lang="de-DE"/>
              <a:t>Zotero</a:t>
            </a:r>
            <a:endParaRPr/>
          </a:p>
        </p:txBody>
      </p:sp>
      <p:pic>
        <p:nvPicPr>
          <p:cNvPr id="570" name="Google Shape;570;p6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28600" y="1632145"/>
            <a:ext cx="8685213" cy="4685265"/>
          </a:xfrm>
          <a:prstGeom prst="rect">
            <a:avLst/>
          </a:prstGeom>
          <a:noFill/>
          <a:ln>
            <a:noFill/>
          </a:ln>
        </p:spPr>
      </p:pic>
      <p:sp>
        <p:nvSpPr>
          <p:cNvPr id="571" name="Google Shape;571;p64"/>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a:t>48</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g723d91694e_28_6"/>
          <p:cNvSpPr txBox="1">
            <a:spLocks noGrp="1"/>
          </p:cNvSpPr>
          <p:nvPr>
            <p:ph type="title"/>
          </p:nvPr>
        </p:nvSpPr>
        <p:spPr>
          <a:xfrm>
            <a:off x="457200" y="171450"/>
            <a:ext cx="8228100" cy="1141500"/>
          </a:xfrm>
          <a:prstGeom prst="rect">
            <a:avLst/>
          </a:prstGeom>
          <a:noFill/>
          <a:ln>
            <a:noFill/>
          </a:ln>
        </p:spPr>
        <p:txBody>
          <a:bodyPr spcFirstLastPara="1" wrap="square" lIns="45700" tIns="46800" rIns="45700" bIns="46800" anchor="ctr" anchorCtr="0">
            <a:noAutofit/>
          </a:bodyPr>
          <a:lstStyle/>
          <a:p>
            <a:pPr marL="0" lvl="0" indent="0" algn="l" rtl="0">
              <a:lnSpc>
                <a:spcPct val="100000"/>
              </a:lnSpc>
              <a:spcBef>
                <a:spcPts val="0"/>
              </a:spcBef>
              <a:spcAft>
                <a:spcPts val="0"/>
              </a:spcAft>
              <a:buSzPts val="1400"/>
              <a:buNone/>
            </a:pPr>
            <a:r>
              <a:rPr lang="de-DE"/>
              <a:t>Other reference managers</a:t>
            </a:r>
            <a:endParaRPr/>
          </a:p>
        </p:txBody>
      </p:sp>
      <p:sp>
        <p:nvSpPr>
          <p:cNvPr id="577" name="Google Shape;577;g723d91694e_28_6"/>
          <p:cNvSpPr txBox="1">
            <a:spLocks noGrp="1"/>
          </p:cNvSpPr>
          <p:nvPr>
            <p:ph type="body" idx="1"/>
          </p:nvPr>
        </p:nvSpPr>
        <p:spPr>
          <a:xfrm>
            <a:off x="457200" y="1524000"/>
            <a:ext cx="8228100" cy="4600500"/>
          </a:xfrm>
          <a:prstGeom prst="rect">
            <a:avLst/>
          </a:prstGeom>
          <a:noFill/>
          <a:ln>
            <a:noFill/>
          </a:ln>
        </p:spPr>
        <p:txBody>
          <a:bodyPr spcFirstLastPara="1" wrap="square" lIns="45700" tIns="46800" rIns="45700" bIns="46800" anchor="t" anchorCtr="0">
            <a:noAutofit/>
          </a:bodyPr>
          <a:lstStyle/>
          <a:p>
            <a:pPr marL="457200" lvl="0" indent="-317500" algn="l" rtl="0">
              <a:lnSpc>
                <a:spcPct val="150000"/>
              </a:lnSpc>
              <a:spcBef>
                <a:spcPts val="400"/>
              </a:spcBef>
              <a:spcAft>
                <a:spcPts val="0"/>
              </a:spcAft>
              <a:buSzPts val="1400"/>
              <a:buChar char="●"/>
            </a:pPr>
            <a:r>
              <a:rPr lang="de-DE"/>
              <a:t>Mendeley</a:t>
            </a:r>
            <a:endParaRPr/>
          </a:p>
          <a:p>
            <a:pPr marL="457200" lvl="0" indent="-317500" algn="l" rtl="0">
              <a:lnSpc>
                <a:spcPct val="150000"/>
              </a:lnSpc>
              <a:spcBef>
                <a:spcPts val="0"/>
              </a:spcBef>
              <a:spcAft>
                <a:spcPts val="0"/>
              </a:spcAft>
              <a:buSzPts val="1400"/>
              <a:buChar char="●"/>
            </a:pPr>
            <a:r>
              <a:rPr lang="de-DE"/>
              <a:t>Citavi</a:t>
            </a:r>
            <a:endParaRPr/>
          </a:p>
          <a:p>
            <a:pPr marL="457200" lvl="0" indent="-317500" algn="l" rtl="0">
              <a:lnSpc>
                <a:spcPct val="150000"/>
              </a:lnSpc>
              <a:spcBef>
                <a:spcPts val="0"/>
              </a:spcBef>
              <a:spcAft>
                <a:spcPts val="0"/>
              </a:spcAft>
              <a:buSzPts val="1400"/>
              <a:buChar char="●"/>
            </a:pPr>
            <a:r>
              <a:rPr lang="de-DE"/>
              <a:t>JabRat</a:t>
            </a:r>
            <a:endParaRPr/>
          </a:p>
        </p:txBody>
      </p:sp>
      <p:sp>
        <p:nvSpPr>
          <p:cNvPr id="578" name="Google Shape;578;g723d91694e_28_6"/>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de-DE"/>
              <a:t>49</a:t>
            </a:fld>
            <a:endParaRPr/>
          </a:p>
        </p:txBody>
      </p:sp>
      <p:sp>
        <p:nvSpPr>
          <p:cNvPr id="579" name="Google Shape;579;g723d91694e_28_6"/>
          <p:cNvSpPr/>
          <p:nvPr/>
        </p:nvSpPr>
        <p:spPr>
          <a:xfrm>
            <a:off x="2675450" y="1642625"/>
            <a:ext cx="2348100" cy="309600"/>
          </a:xfrm>
          <a:prstGeom prst="rect">
            <a:avLst/>
          </a:prstGeom>
          <a:noFill/>
          <a:ln>
            <a:noFill/>
          </a:ln>
        </p:spPr>
        <p:txBody>
          <a:bodyPr spcFirstLastPara="1" wrap="square" lIns="45700" tIns="46800" rIns="45700" bIns="4680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de-DE" sz="1400" b="0" i="0" u="sng" strike="noStrike" cap="none">
                <a:solidFill>
                  <a:srgbClr val="000000"/>
                </a:solidFill>
                <a:latin typeface="Helvetica Neue"/>
                <a:ea typeface="Helvetica Neue"/>
                <a:cs typeface="Helvetica Neue"/>
                <a:sym typeface="Helvetica Neue"/>
                <a:hlinkClick r:id="rId3"/>
              </a:rPr>
              <a:t>https://www.mendeley.com/</a:t>
            </a:r>
            <a:endParaRPr sz="1400" b="0" i="0" u="none" strike="noStrike" cap="none">
              <a:solidFill>
                <a:srgbClr val="000000"/>
              </a:solidFill>
              <a:latin typeface="Helvetica Neue"/>
              <a:ea typeface="Helvetica Neue"/>
              <a:cs typeface="Helvetica Neue"/>
              <a:sym typeface="Helvetica Neue"/>
            </a:endParaRPr>
          </a:p>
        </p:txBody>
      </p:sp>
      <p:sp>
        <p:nvSpPr>
          <p:cNvPr id="580" name="Google Shape;580;g723d91694e_28_6"/>
          <p:cNvSpPr/>
          <p:nvPr/>
        </p:nvSpPr>
        <p:spPr>
          <a:xfrm>
            <a:off x="2416026" y="2056550"/>
            <a:ext cx="6626700" cy="309600"/>
          </a:xfrm>
          <a:prstGeom prst="rect">
            <a:avLst/>
          </a:prstGeom>
          <a:noFill/>
          <a:ln>
            <a:noFill/>
          </a:ln>
        </p:spPr>
        <p:txBody>
          <a:bodyPr spcFirstLastPara="1" wrap="square" lIns="45700" tIns="46800" rIns="45700" bIns="46800" anchor="t" anchorCtr="0">
            <a:noAutofit/>
          </a:bodyPr>
          <a:lstStyle/>
          <a:p>
            <a:pPr marL="0" marR="0" lvl="0" indent="0" algn="r" rtl="0">
              <a:lnSpc>
                <a:spcPct val="100000"/>
              </a:lnSpc>
              <a:spcBef>
                <a:spcPts val="0"/>
              </a:spcBef>
              <a:spcAft>
                <a:spcPts val="0"/>
              </a:spcAft>
              <a:buClr>
                <a:srgbClr val="000000"/>
              </a:buClr>
              <a:buSzPts val="1400"/>
              <a:buFont typeface="Times New Roman"/>
              <a:buNone/>
            </a:pPr>
            <a:r>
              <a:rPr lang="de-DE" sz="1400" b="0" i="0" u="sng" strike="noStrike" cap="none">
                <a:solidFill>
                  <a:srgbClr val="000000"/>
                </a:solidFill>
                <a:latin typeface="Helvetica Neue"/>
                <a:ea typeface="Helvetica Neue"/>
                <a:cs typeface="Helvetica Neue"/>
                <a:sym typeface="Helvetica Neue"/>
                <a:hlinkClick r:id="rId4"/>
              </a:rPr>
              <a:t>http://www.ub.uni-muenchen.de/schreiben/literaturverwaltung/citavi/index.html</a:t>
            </a:r>
            <a:endParaRPr sz="1400" b="0" i="0" u="none" strike="noStrike" cap="none">
              <a:solidFill>
                <a:srgbClr val="000000"/>
              </a:solidFill>
              <a:latin typeface="Helvetica Neue"/>
              <a:ea typeface="Helvetica Neue"/>
              <a:cs typeface="Helvetica Neue"/>
              <a:sym typeface="Helvetica Neue"/>
            </a:endParaRPr>
          </a:p>
        </p:txBody>
      </p:sp>
      <p:sp>
        <p:nvSpPr>
          <p:cNvPr id="581" name="Google Shape;581;g723d91694e_28_6"/>
          <p:cNvSpPr/>
          <p:nvPr/>
        </p:nvSpPr>
        <p:spPr>
          <a:xfrm>
            <a:off x="2675452" y="2470475"/>
            <a:ext cx="2013000" cy="309600"/>
          </a:xfrm>
          <a:prstGeom prst="rect">
            <a:avLst/>
          </a:prstGeom>
          <a:noFill/>
          <a:ln>
            <a:noFill/>
          </a:ln>
        </p:spPr>
        <p:txBody>
          <a:bodyPr spcFirstLastPara="1" wrap="square" lIns="45700" tIns="46800" rIns="45700" bIns="468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de-DE" sz="1400" b="0" i="0" u="sng" strike="noStrike" cap="none">
                <a:solidFill>
                  <a:srgbClr val="000000"/>
                </a:solidFill>
                <a:latin typeface="Helvetica Neue"/>
                <a:ea typeface="Helvetica Neue"/>
                <a:cs typeface="Helvetica Neue"/>
                <a:sym typeface="Helvetica Neue"/>
                <a:hlinkClick r:id="rId5"/>
              </a:rPr>
              <a:t>http://www.jabref.org/</a:t>
            </a:r>
            <a:endParaRPr sz="1400" b="0"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3"/>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5</a:t>
            </a:fld>
            <a:endParaRPr sz="800" b="0" i="0" u="none" strike="noStrike" cap="none">
              <a:solidFill>
                <a:srgbClr val="808080"/>
              </a:solidFill>
              <a:latin typeface="Arial"/>
              <a:ea typeface="Arial"/>
              <a:cs typeface="Arial"/>
              <a:sym typeface="Arial"/>
            </a:endParaRPr>
          </a:p>
        </p:txBody>
      </p:sp>
      <p:sp>
        <p:nvSpPr>
          <p:cNvPr id="149" name="Google Shape;149;p3"/>
          <p:cNvSpPr/>
          <p:nvPr/>
        </p:nvSpPr>
        <p:spPr>
          <a:xfrm>
            <a:off x="0" y="1600200"/>
            <a:ext cx="9144000" cy="457200"/>
          </a:xfrm>
          <a:prstGeom prst="rect">
            <a:avLst/>
          </a:prstGeom>
          <a:solidFill>
            <a:srgbClr val="2D5E5D"/>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50" name="Google Shape;150;p3"/>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Agenda</a:t>
            </a:r>
            <a:endParaRPr sz="1400" b="0" i="0" u="none" strike="noStrike" cap="none">
              <a:solidFill>
                <a:srgbClr val="000000"/>
              </a:solidFill>
              <a:latin typeface="Arial"/>
              <a:ea typeface="Arial"/>
              <a:cs typeface="Arial"/>
              <a:sym typeface="Arial"/>
            </a:endParaRPr>
          </a:p>
        </p:txBody>
      </p:sp>
      <p:sp>
        <p:nvSpPr>
          <p:cNvPr id="151" name="Google Shape;151;p3"/>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FFFFFF"/>
                </a:solidFill>
                <a:latin typeface="Arial"/>
                <a:ea typeface="Arial"/>
                <a:cs typeface="Arial"/>
                <a:sym typeface="Arial"/>
              </a:rPr>
              <a:t>Goals</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Orga</a:t>
            </a:r>
            <a:endParaRPr sz="20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How to write a research paper</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Scientific literature review</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Topic assignment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7"/>
          <p:cNvSpPr txBox="1">
            <a:spLocks noGrp="1"/>
          </p:cNvSpPr>
          <p:nvPr>
            <p:ph type="title"/>
          </p:nvPr>
        </p:nvSpPr>
        <p:spPr>
          <a:xfrm>
            <a:off x="457200" y="171450"/>
            <a:ext cx="8228013" cy="1141413"/>
          </a:xfrm>
          <a:prstGeom prst="rect">
            <a:avLst/>
          </a:prstGeom>
          <a:noFill/>
          <a:ln>
            <a:noFill/>
          </a:ln>
        </p:spPr>
        <p:txBody>
          <a:bodyPr spcFirstLastPara="1" wrap="square" lIns="45700" tIns="46800" rIns="45700" bIns="46800" anchor="ctr" anchorCtr="0">
            <a:noAutofit/>
          </a:bodyPr>
          <a:lstStyle/>
          <a:p>
            <a:pPr marL="0" lvl="0" indent="0" algn="ctr" rtl="0">
              <a:lnSpc>
                <a:spcPct val="100000"/>
              </a:lnSpc>
              <a:spcBef>
                <a:spcPts val="0"/>
              </a:spcBef>
              <a:spcAft>
                <a:spcPts val="0"/>
              </a:spcAft>
              <a:buSzPts val="1400"/>
              <a:buNone/>
            </a:pPr>
            <a:r>
              <a:rPr lang="de-DE"/>
              <a:t>Example workflow</a:t>
            </a:r>
            <a:endParaRPr/>
          </a:p>
        </p:txBody>
      </p:sp>
      <p:sp>
        <p:nvSpPr>
          <p:cNvPr id="587" name="Google Shape;587;p7"/>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a:t>50</a:t>
            </a:fld>
            <a:endParaRPr/>
          </a:p>
        </p:txBody>
      </p:sp>
      <p:sp>
        <p:nvSpPr>
          <p:cNvPr id="588" name="Google Shape;588;p7"/>
          <p:cNvSpPr txBox="1"/>
          <p:nvPr/>
        </p:nvSpPr>
        <p:spPr>
          <a:xfrm>
            <a:off x="1226128" y="2146011"/>
            <a:ext cx="1399309" cy="1015663"/>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Search for relevant terms</a:t>
            </a:r>
            <a:endParaRPr/>
          </a:p>
        </p:txBody>
      </p:sp>
      <p:sp>
        <p:nvSpPr>
          <p:cNvPr id="589" name="Google Shape;589;p7"/>
          <p:cNvSpPr txBox="1"/>
          <p:nvPr/>
        </p:nvSpPr>
        <p:spPr>
          <a:xfrm>
            <a:off x="1226124" y="3494614"/>
            <a:ext cx="1399309" cy="707886"/>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Read abstract</a:t>
            </a:r>
            <a:endParaRPr/>
          </a:p>
        </p:txBody>
      </p:sp>
      <p:sp>
        <p:nvSpPr>
          <p:cNvPr id="590" name="Google Shape;590;p7"/>
          <p:cNvSpPr txBox="1"/>
          <p:nvPr/>
        </p:nvSpPr>
        <p:spPr>
          <a:xfrm>
            <a:off x="1226126" y="5250870"/>
            <a:ext cx="1399309" cy="707886"/>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Save </a:t>
            </a:r>
            <a:r>
              <a:rPr lang="de-DE" sz="2000"/>
              <a:t>and read</a:t>
            </a:r>
            <a:endParaRPr/>
          </a:p>
        </p:txBody>
      </p:sp>
      <p:sp>
        <p:nvSpPr>
          <p:cNvPr id="591" name="Google Shape;591;p7"/>
          <p:cNvSpPr txBox="1"/>
          <p:nvPr/>
        </p:nvSpPr>
        <p:spPr>
          <a:xfrm>
            <a:off x="6298623" y="2146011"/>
            <a:ext cx="1586346" cy="707886"/>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Export bibliography</a:t>
            </a:r>
            <a:endParaRPr/>
          </a:p>
        </p:txBody>
      </p:sp>
      <p:sp>
        <p:nvSpPr>
          <p:cNvPr id="592" name="Google Shape;592;p7"/>
          <p:cNvSpPr txBox="1"/>
          <p:nvPr/>
        </p:nvSpPr>
        <p:spPr>
          <a:xfrm>
            <a:off x="6298623" y="3476360"/>
            <a:ext cx="1586346" cy="707886"/>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Import to Overleaf</a:t>
            </a:r>
            <a:endParaRPr/>
          </a:p>
        </p:txBody>
      </p:sp>
      <p:sp>
        <p:nvSpPr>
          <p:cNvPr id="593" name="Google Shape;593;p7"/>
          <p:cNvSpPr txBox="1"/>
          <p:nvPr/>
        </p:nvSpPr>
        <p:spPr>
          <a:xfrm>
            <a:off x="6298623" y="4806710"/>
            <a:ext cx="1586346" cy="707886"/>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Cite in Overleaf</a:t>
            </a:r>
            <a:endParaRPr/>
          </a:p>
        </p:txBody>
      </p:sp>
      <p:sp>
        <p:nvSpPr>
          <p:cNvPr id="594" name="Google Shape;594;p7"/>
          <p:cNvSpPr txBox="1"/>
          <p:nvPr/>
        </p:nvSpPr>
        <p:spPr>
          <a:xfrm>
            <a:off x="683491" y="1253187"/>
            <a:ext cx="3546763" cy="707886"/>
          </a:xfrm>
          <a:prstGeom prst="rect">
            <a:avLst/>
          </a:prstGeom>
          <a:solidFill>
            <a:srgbClr val="00664C"/>
          </a:solidFill>
          <a:ln>
            <a:noFill/>
          </a:ln>
        </p:spPr>
        <p:txBody>
          <a:bodyPr spcFirstLastPara="1" wrap="square" lIns="45700" tIns="46800" rIns="45700" bIns="468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3600" b="0" i="0" u="none" strike="noStrike" cap="none">
                <a:solidFill>
                  <a:schemeClr val="lt1"/>
                </a:solidFill>
                <a:latin typeface="Helvetica Neue"/>
                <a:ea typeface="Helvetica Neue"/>
                <a:cs typeface="Helvetica Neue"/>
                <a:sym typeface="Helvetica Neue"/>
              </a:rPr>
              <a:t>Finding Papers</a:t>
            </a:r>
            <a:endParaRPr/>
          </a:p>
        </p:txBody>
      </p:sp>
      <p:sp>
        <p:nvSpPr>
          <p:cNvPr id="595" name="Google Shape;595;p7"/>
          <p:cNvSpPr txBox="1"/>
          <p:nvPr/>
        </p:nvSpPr>
        <p:spPr>
          <a:xfrm>
            <a:off x="4913745" y="1253187"/>
            <a:ext cx="3546763" cy="707886"/>
          </a:xfrm>
          <a:prstGeom prst="rect">
            <a:avLst/>
          </a:prstGeom>
          <a:solidFill>
            <a:srgbClr val="00664C"/>
          </a:solidFill>
          <a:ln>
            <a:noFill/>
          </a:ln>
        </p:spPr>
        <p:txBody>
          <a:bodyPr spcFirstLastPara="1" wrap="square" lIns="45700" tIns="46800" rIns="45700" bIns="468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de-DE" sz="3600" b="0" i="0" u="none" strike="noStrike" cap="none">
                <a:solidFill>
                  <a:schemeClr val="lt1"/>
                </a:solidFill>
                <a:latin typeface="Helvetica Neue"/>
                <a:ea typeface="Helvetica Neue"/>
                <a:cs typeface="Helvetica Neue"/>
                <a:sym typeface="Helvetica Neue"/>
              </a:rPr>
              <a:t>Citing Papers</a:t>
            </a:r>
            <a:endParaRPr/>
          </a:p>
        </p:txBody>
      </p:sp>
      <p:cxnSp>
        <p:nvCxnSpPr>
          <p:cNvPr id="596" name="Google Shape;596;p7"/>
          <p:cNvCxnSpPr>
            <a:stCxn id="588" idx="2"/>
            <a:endCxn id="589" idx="0"/>
          </p:cNvCxnSpPr>
          <p:nvPr/>
        </p:nvCxnSpPr>
        <p:spPr>
          <a:xfrm>
            <a:off x="1925783" y="3161674"/>
            <a:ext cx="0" cy="333000"/>
          </a:xfrm>
          <a:prstGeom prst="straightConnector1">
            <a:avLst/>
          </a:prstGeom>
          <a:noFill/>
          <a:ln w="19050" cap="flat" cmpd="sng">
            <a:solidFill>
              <a:srgbClr val="00664C"/>
            </a:solidFill>
            <a:prstDash val="solid"/>
            <a:round/>
            <a:headEnd type="none" w="sm" len="sm"/>
            <a:tailEnd type="triangle" w="med" len="med"/>
          </a:ln>
        </p:spPr>
      </p:cxnSp>
      <p:cxnSp>
        <p:nvCxnSpPr>
          <p:cNvPr id="597" name="Google Shape;597;p7"/>
          <p:cNvCxnSpPr>
            <a:stCxn id="592" idx="2"/>
            <a:endCxn id="593" idx="0"/>
          </p:cNvCxnSpPr>
          <p:nvPr/>
        </p:nvCxnSpPr>
        <p:spPr>
          <a:xfrm>
            <a:off x="7091796" y="4184246"/>
            <a:ext cx="0" cy="622500"/>
          </a:xfrm>
          <a:prstGeom prst="straightConnector1">
            <a:avLst/>
          </a:prstGeom>
          <a:noFill/>
          <a:ln w="19050" cap="flat" cmpd="sng">
            <a:solidFill>
              <a:srgbClr val="00664C"/>
            </a:solidFill>
            <a:prstDash val="solid"/>
            <a:round/>
            <a:headEnd type="none" w="sm" len="sm"/>
            <a:tailEnd type="triangle" w="med" len="med"/>
          </a:ln>
        </p:spPr>
      </p:cxnSp>
      <p:cxnSp>
        <p:nvCxnSpPr>
          <p:cNvPr id="598" name="Google Shape;598;p7"/>
          <p:cNvCxnSpPr>
            <a:stCxn id="591" idx="2"/>
            <a:endCxn id="592" idx="0"/>
          </p:cNvCxnSpPr>
          <p:nvPr/>
        </p:nvCxnSpPr>
        <p:spPr>
          <a:xfrm>
            <a:off x="7091796" y="2853897"/>
            <a:ext cx="0" cy="622500"/>
          </a:xfrm>
          <a:prstGeom prst="straightConnector1">
            <a:avLst/>
          </a:prstGeom>
          <a:noFill/>
          <a:ln w="19050" cap="flat" cmpd="sng">
            <a:solidFill>
              <a:srgbClr val="00664C"/>
            </a:solidFill>
            <a:prstDash val="solid"/>
            <a:round/>
            <a:headEnd type="none" w="sm" len="sm"/>
            <a:tailEnd type="triangle" w="med" len="med"/>
          </a:ln>
        </p:spPr>
      </p:cxnSp>
      <p:grpSp>
        <p:nvGrpSpPr>
          <p:cNvPr id="599" name="Google Shape;599;p7"/>
          <p:cNvGrpSpPr/>
          <p:nvPr/>
        </p:nvGrpSpPr>
        <p:grpSpPr>
          <a:xfrm>
            <a:off x="1181104" y="4529793"/>
            <a:ext cx="1489350" cy="435601"/>
            <a:chOff x="1181104" y="4529793"/>
            <a:chExt cx="1489350" cy="435601"/>
          </a:xfrm>
        </p:grpSpPr>
        <p:sp>
          <p:nvSpPr>
            <p:cNvPr id="600" name="Google Shape;600;p7"/>
            <p:cNvSpPr txBox="1"/>
            <p:nvPr/>
          </p:nvSpPr>
          <p:spPr>
            <a:xfrm>
              <a:off x="1226125" y="4547538"/>
              <a:ext cx="1399309"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Relevant?</a:t>
              </a:r>
              <a:endParaRPr/>
            </a:p>
          </p:txBody>
        </p:sp>
        <p:sp>
          <p:nvSpPr>
            <p:cNvPr id="601" name="Google Shape;601;p7"/>
            <p:cNvSpPr/>
            <p:nvPr/>
          </p:nvSpPr>
          <p:spPr>
            <a:xfrm>
              <a:off x="1181104" y="4529793"/>
              <a:ext cx="1489350" cy="435601"/>
            </a:xfrm>
            <a:prstGeom prst="ellipse">
              <a:avLst/>
            </a:prstGeom>
            <a:noFill/>
            <a:ln w="9525"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cxnSp>
        <p:nvCxnSpPr>
          <p:cNvPr id="602" name="Google Shape;602;p7"/>
          <p:cNvCxnSpPr>
            <a:stCxn id="589" idx="2"/>
            <a:endCxn id="600" idx="0"/>
          </p:cNvCxnSpPr>
          <p:nvPr/>
        </p:nvCxnSpPr>
        <p:spPr>
          <a:xfrm>
            <a:off x="1925779" y="4202500"/>
            <a:ext cx="0" cy="345000"/>
          </a:xfrm>
          <a:prstGeom prst="straightConnector1">
            <a:avLst/>
          </a:prstGeom>
          <a:noFill/>
          <a:ln w="19050" cap="flat" cmpd="sng">
            <a:solidFill>
              <a:srgbClr val="00664C"/>
            </a:solidFill>
            <a:prstDash val="solid"/>
            <a:round/>
            <a:headEnd type="none" w="sm" len="sm"/>
            <a:tailEnd type="triangle" w="med" len="med"/>
          </a:ln>
        </p:spPr>
      </p:cxnSp>
      <p:cxnSp>
        <p:nvCxnSpPr>
          <p:cNvPr id="603" name="Google Shape;603;p7"/>
          <p:cNvCxnSpPr>
            <a:stCxn id="601" idx="4"/>
            <a:endCxn id="590" idx="0"/>
          </p:cNvCxnSpPr>
          <p:nvPr/>
        </p:nvCxnSpPr>
        <p:spPr>
          <a:xfrm>
            <a:off x="1925779" y="4965394"/>
            <a:ext cx="0" cy="285600"/>
          </a:xfrm>
          <a:prstGeom prst="straightConnector1">
            <a:avLst/>
          </a:prstGeom>
          <a:noFill/>
          <a:ln w="19050" cap="flat" cmpd="sng">
            <a:solidFill>
              <a:srgbClr val="00664C"/>
            </a:solidFill>
            <a:prstDash val="solid"/>
            <a:round/>
            <a:headEnd type="none" w="sm" len="sm"/>
            <a:tailEnd type="triangle" w="med" len="med"/>
          </a:ln>
        </p:spPr>
      </p:cxnSp>
      <p:sp>
        <p:nvSpPr>
          <p:cNvPr id="604" name="Google Shape;604;p7"/>
          <p:cNvSpPr txBox="1"/>
          <p:nvPr/>
        </p:nvSpPr>
        <p:spPr>
          <a:xfrm>
            <a:off x="3015962" y="4547538"/>
            <a:ext cx="1399309" cy="400110"/>
          </a:xfrm>
          <a:prstGeom prst="rect">
            <a:avLst/>
          </a:prstGeom>
          <a:noFill/>
          <a:ln w="9525" cap="flat" cmpd="sng">
            <a:solidFill>
              <a:srgbClr val="00664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000" b="0" i="0" u="none" strike="noStrike" cap="none">
                <a:solidFill>
                  <a:srgbClr val="000000"/>
                </a:solidFill>
                <a:latin typeface="Arial"/>
                <a:ea typeface="Arial"/>
                <a:cs typeface="Arial"/>
                <a:sym typeface="Arial"/>
              </a:rPr>
              <a:t>Reject</a:t>
            </a:r>
            <a:endParaRPr/>
          </a:p>
        </p:txBody>
      </p:sp>
      <p:cxnSp>
        <p:nvCxnSpPr>
          <p:cNvPr id="605" name="Google Shape;605;p7"/>
          <p:cNvCxnSpPr>
            <a:stCxn id="601" idx="6"/>
            <a:endCxn id="604" idx="1"/>
          </p:cNvCxnSpPr>
          <p:nvPr/>
        </p:nvCxnSpPr>
        <p:spPr>
          <a:xfrm>
            <a:off x="2670454" y="4747593"/>
            <a:ext cx="345600" cy="0"/>
          </a:xfrm>
          <a:prstGeom prst="straightConnector1">
            <a:avLst/>
          </a:prstGeom>
          <a:noFill/>
          <a:ln w="19050" cap="flat" cmpd="sng">
            <a:solidFill>
              <a:srgbClr val="00664C"/>
            </a:solidFill>
            <a:prstDash val="solid"/>
            <a:round/>
            <a:headEnd type="none" w="sm" len="sm"/>
            <a:tailEnd type="triangle" w="med" len="med"/>
          </a:ln>
        </p:spPr>
      </p:cxnSp>
      <p:cxnSp>
        <p:nvCxnSpPr>
          <p:cNvPr id="606" name="Google Shape;606;p7"/>
          <p:cNvCxnSpPr>
            <a:stCxn id="586" idx="2"/>
          </p:cNvCxnSpPr>
          <p:nvPr/>
        </p:nvCxnSpPr>
        <p:spPr>
          <a:xfrm>
            <a:off x="4571207" y="1312863"/>
            <a:ext cx="900" cy="5081100"/>
          </a:xfrm>
          <a:prstGeom prst="straightConnector1">
            <a:avLst/>
          </a:prstGeom>
          <a:noFill/>
          <a:ln w="19050" cap="flat" cmpd="sng">
            <a:solidFill>
              <a:srgbClr val="B2B2B2"/>
            </a:solidFill>
            <a:prstDash val="lgDash"/>
            <a:round/>
            <a:headEnd type="none" w="sm" len="sm"/>
            <a:tailEnd type="none" w="sm" len="sm"/>
          </a:ln>
        </p:spPr>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g723d91694e_28_23"/>
          <p:cNvSpPr txBox="1">
            <a:spLocks noGrp="1"/>
          </p:cNvSpPr>
          <p:nvPr>
            <p:ph type="title"/>
          </p:nvPr>
        </p:nvSpPr>
        <p:spPr>
          <a:xfrm>
            <a:off x="457950" y="2648275"/>
            <a:ext cx="8228100" cy="1141500"/>
          </a:xfrm>
          <a:prstGeom prst="rect">
            <a:avLst/>
          </a:prstGeom>
          <a:noFill/>
          <a:ln>
            <a:noFill/>
          </a:ln>
        </p:spPr>
        <p:txBody>
          <a:bodyPr spcFirstLastPara="1" wrap="square" lIns="45700" tIns="46800" rIns="45700" bIns="46800" anchor="ctr" anchorCtr="0">
            <a:noAutofit/>
          </a:bodyPr>
          <a:lstStyle/>
          <a:p>
            <a:pPr marL="0" lvl="0" indent="0" algn="ctr" rtl="0">
              <a:lnSpc>
                <a:spcPct val="100000"/>
              </a:lnSpc>
              <a:spcBef>
                <a:spcPts val="0"/>
              </a:spcBef>
              <a:spcAft>
                <a:spcPts val="0"/>
              </a:spcAft>
              <a:buSzPts val="1400"/>
              <a:buNone/>
            </a:pPr>
            <a:r>
              <a:rPr lang="de-DE"/>
              <a:t>Workflow live demo</a:t>
            </a:r>
            <a:endParaRPr/>
          </a:p>
        </p:txBody>
      </p:sp>
      <p:sp>
        <p:nvSpPr>
          <p:cNvPr id="612" name="Google Shape;612;g723d91694e_28_23"/>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de-DE"/>
              <a:t>51</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Google Shape;617;g723d91694e_30_85"/>
          <p:cNvSpPr/>
          <p:nvPr/>
        </p:nvSpPr>
        <p:spPr>
          <a:xfrm>
            <a:off x="8307388" y="6538913"/>
            <a:ext cx="606425" cy="215900"/>
          </a:xfrm>
          <a:prstGeom prst="rect">
            <a:avLst/>
          </a:prstGeom>
          <a:noFill/>
          <a:ln>
            <a:noFill/>
          </a:ln>
        </p:spPr>
        <p:txBody>
          <a:bodyPr spcFirstLastPara="1" wrap="square" lIns="46800" tIns="46800" rIns="46800" bIns="46800" anchor="t" anchorCtr="0">
            <a:no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52</a:t>
            </a:fld>
            <a:endParaRPr sz="800" b="0" i="0" u="none" strike="noStrike" cap="none">
              <a:solidFill>
                <a:srgbClr val="808080"/>
              </a:solidFill>
              <a:latin typeface="Arial"/>
              <a:ea typeface="Arial"/>
              <a:cs typeface="Arial"/>
              <a:sym typeface="Arial"/>
            </a:endParaRPr>
          </a:p>
        </p:txBody>
      </p:sp>
      <p:sp>
        <p:nvSpPr>
          <p:cNvPr id="618" name="Google Shape;618;g723d91694e_30_85"/>
          <p:cNvSpPr/>
          <p:nvPr/>
        </p:nvSpPr>
        <p:spPr>
          <a:xfrm>
            <a:off x="0" y="3619872"/>
            <a:ext cx="9144000" cy="457200"/>
          </a:xfrm>
          <a:prstGeom prst="rect">
            <a:avLst/>
          </a:prstGeom>
          <a:solidFill>
            <a:srgbClr val="2D5E5D"/>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619" name="Google Shape;619;g723d91694e_30_85"/>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Agenda</a:t>
            </a:r>
            <a:endParaRPr sz="1400" b="0" i="0" u="none" strike="noStrike" cap="none">
              <a:solidFill>
                <a:srgbClr val="000000"/>
              </a:solidFill>
              <a:latin typeface="Arial"/>
              <a:ea typeface="Arial"/>
              <a:cs typeface="Arial"/>
              <a:sym typeface="Arial"/>
            </a:endParaRPr>
          </a:p>
        </p:txBody>
      </p:sp>
      <p:sp>
        <p:nvSpPr>
          <p:cNvPr id="620" name="Google Shape;620;g723d91694e_30_85"/>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Goals</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Orga</a:t>
            </a:r>
            <a:endParaRPr sz="2000" b="0" i="0" u="none" strike="noStrike" cap="none">
              <a:solidFill>
                <a:schemeClr val="dk1"/>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How to write a research paper</a:t>
            </a:r>
            <a:endParaRPr sz="2000" b="0" i="0" u="none" strike="noStrike" cap="none">
              <a:solidFill>
                <a:schemeClr val="dk1"/>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dk1"/>
                </a:solidFill>
                <a:latin typeface="Arial"/>
                <a:ea typeface="Arial"/>
                <a:cs typeface="Arial"/>
                <a:sym typeface="Arial"/>
              </a:rPr>
              <a:t>Scientific literature review</a:t>
            </a:r>
            <a:endParaRPr sz="2000" b="0" i="0" u="none" strike="noStrike" cap="none">
              <a:solidFill>
                <a:schemeClr val="dk1"/>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chemeClr val="lt1"/>
                </a:solidFill>
                <a:latin typeface="Arial"/>
                <a:ea typeface="Arial"/>
                <a:cs typeface="Arial"/>
                <a:sym typeface="Arial"/>
              </a:rPr>
              <a:t>Topic assignment</a:t>
            </a:r>
            <a:endParaRPr sz="2000" b="0" i="0" u="none" strike="noStrike" cap="none">
              <a:solidFill>
                <a:schemeClr val="lt1"/>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graphicFrame>
        <p:nvGraphicFramePr>
          <p:cNvPr id="625" name="Google Shape;625;g723d91694e_30_92"/>
          <p:cNvGraphicFramePr/>
          <p:nvPr/>
        </p:nvGraphicFramePr>
        <p:xfrm>
          <a:off x="196732" y="1288971"/>
          <a:ext cx="8830400" cy="4445120"/>
        </p:xfrm>
        <a:graphic>
          <a:graphicData uri="http://schemas.openxmlformats.org/drawingml/2006/table">
            <a:tbl>
              <a:tblPr firstRow="1" bandRow="1">
                <a:noFill/>
                <a:tableStyleId>{0288CF77-81A6-496F-8DE7-9CBD5E5E0F57}</a:tableStyleId>
              </a:tblPr>
              <a:tblGrid>
                <a:gridCol w="4272325"/>
                <a:gridCol w="4558075"/>
              </a:tblGrid>
              <a:tr h="360050">
                <a:tc>
                  <a:txBody>
                    <a:bodyPr/>
                    <a:lstStyle/>
                    <a:p>
                      <a:pPr marL="0" marR="0" lvl="0" indent="0" algn="l" rtl="0">
                        <a:lnSpc>
                          <a:spcPct val="100000"/>
                        </a:lnSpc>
                        <a:spcBef>
                          <a:spcPts val="0"/>
                        </a:spcBef>
                        <a:spcAft>
                          <a:spcPts val="0"/>
                        </a:spcAft>
                        <a:buClr>
                          <a:schemeClr val="dk1"/>
                        </a:buClr>
                        <a:buSzPts val="1800"/>
                        <a:buFont typeface="Helvetica Neue"/>
                        <a:buNone/>
                      </a:pPr>
                      <a:r>
                        <a:rPr lang="de-DE" sz="1800" u="none" strike="noStrike" cap="none">
                          <a:latin typeface="Helvetica Neue"/>
                          <a:ea typeface="Helvetica Neue"/>
                          <a:cs typeface="Helvetica Neue"/>
                          <a:sym typeface="Helvetica Neue"/>
                        </a:rPr>
                        <a:t>Supervisor: Jingyi Li</a:t>
                      </a:r>
                      <a:endParaRPr sz="1800" b="1" u="none" strike="noStrike" cap="none">
                        <a:solidFill>
                          <a:schemeClr val="lt1"/>
                        </a:solidFill>
                        <a:latin typeface="Helvetica Neue"/>
                        <a:ea typeface="Helvetica Neue"/>
                        <a:cs typeface="Helvetica Neue"/>
                        <a:sym typeface="Helvetica Neue"/>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Supervisor: Luke Haliburton</a:t>
                      </a:r>
                      <a:endParaRPr sz="1400" u="none" strike="noStrike" cap="none"/>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1. Nature Design in HCI</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1. Digital stress</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chemeClr val="dk1"/>
                        </a:buClr>
                        <a:buSzPts val="1800"/>
                        <a:buFont typeface="Helvetica Neue"/>
                        <a:buNone/>
                      </a:pPr>
                      <a:r>
                        <a:rPr lang="de-DE" sz="1800" u="none" strike="noStrike" cap="none">
                          <a:latin typeface="Helvetica Neue"/>
                          <a:ea typeface="Helvetica Neue"/>
                          <a:cs typeface="Helvetica Neue"/>
                          <a:sym typeface="Helvetica Neue"/>
                        </a:rPr>
                        <a:t>2. Mindful Tech in HCI</a:t>
                      </a:r>
                      <a:endParaRPr sz="1800" u="none" strike="noStrike" cap="none">
                        <a:solidFill>
                          <a:srgbClr val="000000"/>
                        </a:solidFill>
                        <a:latin typeface="Helvetica Neue"/>
                        <a:ea typeface="Helvetica Neue"/>
                        <a:cs typeface="Helvetica Neue"/>
                        <a:sym typeface="Helvetica Neue"/>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2. Worker-centered design</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3. Intuitive Interaction in Automotive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3. Physiological sensing in HCI</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4. Virtual Restorative Environments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4. Data physicalization</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5. Geometric Patterns of REs in Nature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5. Ubiquitous contextual information in AR</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6. Structural Patterns of REs in Nature</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6. VR for travel</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7. Motion Sickness &amp; In-Car NDRTs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7. Designing for digital wellbeing</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8. Situation Awareness vs. Relaxation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8. Task interruption and resumption</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9. Healing Fractal Computing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9. Ambient notifications</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10. Multi-sensory VR for Relaxation</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u="none" strike="noStrike" cap="none">
                          <a:solidFill>
                            <a:srgbClr val="000000"/>
                          </a:solidFill>
                          <a:latin typeface="Helvetica Neue"/>
                          <a:ea typeface="Helvetica Neue"/>
                          <a:cs typeface="Helvetica Neue"/>
                          <a:sym typeface="Helvetica Neue"/>
                        </a:rPr>
                        <a:t>10. Mental Health in HCI</a:t>
                      </a:r>
                      <a:endParaRPr sz="1800" u="none" strike="noStrike" cap="none">
                        <a:latin typeface="Helvetica Neue"/>
                        <a:ea typeface="Helvetica Neue"/>
                        <a:cs typeface="Helvetica Neue"/>
                        <a:sym typeface="Helvetica Neue"/>
                      </a:endParaRPr>
                    </a:p>
                  </a:txBody>
                  <a:tcPr marL="91450" marR="91450" marT="45725" marB="45725"/>
                </a:tc>
              </a:tr>
              <a:tr h="370850">
                <a:tc>
                  <a:txBody>
                    <a:bodyPr/>
                    <a:lstStyle/>
                    <a:p>
                      <a:pPr marL="0" marR="0" lvl="0" indent="0" algn="l" rtl="0">
                        <a:lnSpc>
                          <a:spcPct val="100000"/>
                        </a:lnSpc>
                        <a:spcBef>
                          <a:spcPts val="0"/>
                        </a:spcBef>
                        <a:spcAft>
                          <a:spcPts val="0"/>
                        </a:spcAft>
                        <a:buClr>
                          <a:srgbClr val="000000"/>
                        </a:buClr>
                        <a:buSzPts val="1800"/>
                        <a:buFont typeface="Arial"/>
                        <a:buNone/>
                      </a:pPr>
                      <a:r>
                        <a:rPr lang="de-DE" sz="1800" u="none" strike="noStrike" cap="none">
                          <a:latin typeface="Helvetica Neue"/>
                          <a:ea typeface="Helvetica Neue"/>
                          <a:cs typeface="Helvetica Neue"/>
                          <a:sym typeface="Helvetica Neue"/>
                        </a:rPr>
                        <a:t>11. Tech supported social computing</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Helvetica Neue"/>
                        <a:buNone/>
                      </a:pPr>
                      <a:r>
                        <a:rPr lang="de-DE" sz="1800" i="0" u="none" strike="noStrike" cap="none">
                          <a:solidFill>
                            <a:srgbClr val="000000"/>
                          </a:solidFill>
                          <a:latin typeface="Helvetica Neue"/>
                          <a:ea typeface="Helvetica Neue"/>
                          <a:cs typeface="Helvetica Neue"/>
                          <a:sym typeface="Helvetica Neue"/>
                        </a:rPr>
                        <a:t>11. Tech to support remote work</a:t>
                      </a:r>
                      <a:endParaRPr sz="1800" i="0" u="none" strike="noStrike" cap="none">
                        <a:latin typeface="Helvetica Neue"/>
                        <a:ea typeface="Helvetica Neue"/>
                        <a:cs typeface="Helvetica Neue"/>
                        <a:sym typeface="Helvetica Neue"/>
                      </a:endParaRPr>
                    </a:p>
                  </a:txBody>
                  <a:tcPr marL="91450" marR="91450" marT="45725" marB="45725"/>
                </a:tc>
              </a:tr>
            </a:tbl>
          </a:graphicData>
        </a:graphic>
      </p:graphicFrame>
      <p:sp>
        <p:nvSpPr>
          <p:cNvPr id="626" name="Google Shape;626;g723d91694e_30_92"/>
          <p:cNvSpPr/>
          <p:nvPr/>
        </p:nvSpPr>
        <p:spPr>
          <a:xfrm>
            <a:off x="8308975" y="6538913"/>
            <a:ext cx="606425" cy="215900"/>
          </a:xfrm>
          <a:prstGeom prst="rect">
            <a:avLst/>
          </a:prstGeom>
          <a:noFill/>
          <a:ln>
            <a:noFill/>
          </a:ln>
        </p:spPr>
        <p:txBody>
          <a:bodyPr spcFirstLastPara="1" wrap="square" lIns="46800" tIns="46800" rIns="46800" bIns="46800" anchor="t" anchorCtr="0">
            <a:no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53</a:t>
            </a:fld>
            <a:endParaRPr sz="800" b="0" i="0" u="none" strike="noStrike" cap="none">
              <a:solidFill>
                <a:srgbClr val="808080"/>
              </a:solidFill>
              <a:latin typeface="Arial"/>
              <a:ea typeface="Arial"/>
              <a:cs typeface="Arial"/>
              <a:sym typeface="Arial"/>
            </a:endParaRPr>
          </a:p>
        </p:txBody>
      </p:sp>
      <p:sp>
        <p:nvSpPr>
          <p:cNvPr id="627" name="Google Shape;627;g723d91694e_30_92"/>
          <p:cNvSpPr txBox="1"/>
          <p:nvPr/>
        </p:nvSpPr>
        <p:spPr>
          <a:xfrm>
            <a:off x="310745" y="88593"/>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3600"/>
              <a:buFont typeface="Times New Roman"/>
              <a:buNone/>
            </a:pPr>
            <a:r>
              <a:rPr lang="de-DE" sz="3600" b="0" i="0" u="none" strike="noStrike" cap="none">
                <a:solidFill>
                  <a:schemeClr val="dk1"/>
                </a:solidFill>
                <a:latin typeface="Helvetica Neue"/>
                <a:ea typeface="Helvetica Neue"/>
                <a:cs typeface="Helvetica Neue"/>
                <a:sym typeface="Helvetica Neue"/>
              </a:rPr>
              <a:t>Final Topic Assignment (indicate top 3 preferences)</a:t>
            </a:r>
            <a:endParaRPr sz="1400" b="0" i="0" u="none" strike="noStrike" cap="none">
              <a:solidFill>
                <a:srgbClr val="000000"/>
              </a:solidFill>
              <a:latin typeface="Arial"/>
              <a:ea typeface="Arial"/>
              <a:cs typeface="Arial"/>
              <a:sym typeface="Arial"/>
            </a:endParaRPr>
          </a:p>
        </p:txBody>
      </p:sp>
      <p:sp>
        <p:nvSpPr>
          <p:cNvPr id="628" name="Google Shape;628;g723d91694e_30_92"/>
          <p:cNvSpPr txBox="1"/>
          <p:nvPr/>
        </p:nvSpPr>
        <p:spPr>
          <a:xfrm>
            <a:off x="252809" y="6120051"/>
            <a:ext cx="7775575" cy="974725"/>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r>
              <a:rPr lang="de-DE" sz="1800" b="1" i="0" u="none" strike="noStrike" cap="none">
                <a:solidFill>
                  <a:srgbClr val="333333"/>
                </a:solidFill>
                <a:latin typeface="Arial"/>
                <a:ea typeface="Arial"/>
                <a:cs typeface="Arial"/>
                <a:sym typeface="Arial"/>
              </a:rPr>
              <a:t>Topics can be adapted (with our agreement!)</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400"/>
              </a:spcBef>
              <a:spcAft>
                <a:spcPts val="0"/>
              </a:spcAft>
              <a:buClr>
                <a:srgbClr val="000000"/>
              </a:buClr>
              <a:buSzPts val="1800"/>
              <a:buFont typeface="Arial"/>
              <a:buNone/>
            </a:pPr>
            <a:endParaRPr sz="1800" b="1" i="0" u="none" strike="noStrike" cap="none">
              <a:solidFill>
                <a:srgbClr val="333333"/>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37"/>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a:t>54</a:t>
            </a:fld>
            <a:endParaRPr/>
          </a:p>
        </p:txBody>
      </p:sp>
      <p:sp>
        <p:nvSpPr>
          <p:cNvPr id="634" name="Google Shape;634;p37"/>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Office Hours</a:t>
            </a:r>
            <a:endParaRPr sz="1400" b="0" i="0" u="none" strike="noStrike" cap="none">
              <a:solidFill>
                <a:srgbClr val="000000"/>
              </a:solidFill>
              <a:latin typeface="Arial"/>
              <a:ea typeface="Arial"/>
              <a:cs typeface="Arial"/>
              <a:sym typeface="Arial"/>
            </a:endParaRPr>
          </a:p>
        </p:txBody>
      </p:sp>
      <p:sp>
        <p:nvSpPr>
          <p:cNvPr id="635" name="Google Shape;635;p37"/>
          <p:cNvSpPr txBox="1"/>
          <p:nvPr/>
        </p:nvSpPr>
        <p:spPr>
          <a:xfrm>
            <a:off x="1763688" y="2466019"/>
            <a:ext cx="5544616" cy="3371109"/>
          </a:xfrm>
          <a:prstGeom prst="rect">
            <a:avLst/>
          </a:prstGeom>
          <a:solidFill>
            <a:srgbClr val="8383E0"/>
          </a:solidFill>
          <a:ln>
            <a:noFill/>
          </a:ln>
        </p:spPr>
        <p:txBody>
          <a:bodyPr spcFirstLastPara="1" wrap="square" lIns="45700" tIns="45700" rIns="45700" bIns="45700" anchor="t" anchorCtr="0">
            <a:noAutofit/>
          </a:bodyPr>
          <a:lstStyle/>
          <a:p>
            <a:pPr marL="0" marR="0" lvl="0" indent="0" algn="l" rtl="0">
              <a:lnSpc>
                <a:spcPct val="150000"/>
              </a:lnSpc>
              <a:spcBef>
                <a:spcPts val="0"/>
              </a:spcBef>
              <a:spcAft>
                <a:spcPts val="0"/>
              </a:spcAft>
              <a:buClr>
                <a:srgbClr val="000000"/>
              </a:buClr>
              <a:buSzPts val="2000"/>
              <a:buFont typeface="Arial"/>
              <a:buNone/>
            </a:pPr>
            <a:r>
              <a:rPr lang="de-DE" sz="2000" b="1" i="0" u="none" strike="noStrike" cap="none">
                <a:solidFill>
                  <a:schemeClr val="lt1"/>
                </a:solidFill>
                <a:latin typeface="Arial"/>
                <a:ea typeface="Arial"/>
                <a:cs typeface="Arial"/>
                <a:sym typeface="Arial"/>
              </a:rPr>
              <a:t>Available by appointment.</a:t>
            </a:r>
            <a:endParaRPr sz="1400" b="0" i="0" u="none" strike="noStrike" cap="none">
              <a:solidFill>
                <a:srgbClr val="000000"/>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2000"/>
              <a:buFont typeface="Arial"/>
              <a:buNone/>
            </a:pPr>
            <a:endParaRPr sz="2000" b="1" i="0" u="none" strike="noStrike" cap="none">
              <a:solidFill>
                <a:schemeClr val="lt1"/>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2000"/>
              <a:buFont typeface="Arial"/>
              <a:buNone/>
            </a:pPr>
            <a:r>
              <a:rPr lang="de-DE" sz="2000" b="1" i="0" u="none" strike="noStrike" cap="none">
                <a:solidFill>
                  <a:schemeClr val="lt1"/>
                </a:solidFill>
                <a:latin typeface="Arial"/>
                <a:ea typeface="Arial"/>
                <a:cs typeface="Arial"/>
                <a:sym typeface="Arial"/>
              </a:rPr>
              <a:t>Send an e-mail to schedule a video chat:</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rgbClr val="000000"/>
              </a:buClr>
              <a:buSzPts val="2000"/>
              <a:buFont typeface="Arial"/>
              <a:buNone/>
            </a:pPr>
            <a:r>
              <a:rPr lang="de-DE" sz="2000" b="1" i="0" u="sng" strike="noStrike" cap="none">
                <a:solidFill>
                  <a:schemeClr val="lt1"/>
                </a:solidFill>
                <a:latin typeface="Arial"/>
                <a:ea typeface="Arial"/>
                <a:cs typeface="Arial"/>
                <a:sym typeface="Arial"/>
                <a:hlinkClick r:id="rId3"/>
              </a:rPr>
              <a:t>Luke.haliburton@ifi.lmu.de</a:t>
            </a:r>
            <a:endParaRPr sz="2000" b="1" i="0" u="none" strike="noStrike" cap="none">
              <a:solidFill>
                <a:schemeClr val="lt1"/>
              </a:solidFill>
              <a:latin typeface="Arial"/>
              <a:ea typeface="Arial"/>
              <a:cs typeface="Arial"/>
              <a:sym typeface="Arial"/>
            </a:endParaRPr>
          </a:p>
          <a:p>
            <a:pPr marL="0" marR="0" lvl="0" indent="0" algn="ctr" rtl="0">
              <a:lnSpc>
                <a:spcPct val="150000"/>
              </a:lnSpc>
              <a:spcBef>
                <a:spcPts val="0"/>
              </a:spcBef>
              <a:spcAft>
                <a:spcPts val="0"/>
              </a:spcAft>
              <a:buClr>
                <a:srgbClr val="000000"/>
              </a:buClr>
              <a:buSzPts val="2000"/>
              <a:buFont typeface="Arial"/>
              <a:buNone/>
            </a:pPr>
            <a:r>
              <a:rPr lang="de-DE" sz="2000" b="1" i="0" u="none" strike="noStrike" cap="none">
                <a:solidFill>
                  <a:schemeClr val="lt1"/>
                </a:solidFill>
                <a:latin typeface="Arial"/>
                <a:ea typeface="Arial"/>
                <a:cs typeface="Arial"/>
                <a:sym typeface="Arial"/>
              </a:rPr>
              <a:t>Or</a:t>
            </a:r>
            <a:endParaRPr sz="1400" b="0" i="0" u="none" strike="noStrike" cap="none">
              <a:solidFill>
                <a:srgbClr val="000000"/>
              </a:solidFill>
              <a:latin typeface="Arial"/>
              <a:ea typeface="Arial"/>
              <a:cs typeface="Arial"/>
              <a:sym typeface="Arial"/>
            </a:endParaRPr>
          </a:p>
          <a:p>
            <a:pPr marL="0" marR="0" lvl="0" indent="0" algn="ctr" rtl="0">
              <a:lnSpc>
                <a:spcPct val="150000"/>
              </a:lnSpc>
              <a:spcBef>
                <a:spcPts val="0"/>
              </a:spcBef>
              <a:spcAft>
                <a:spcPts val="0"/>
              </a:spcAft>
              <a:buClr>
                <a:srgbClr val="000000"/>
              </a:buClr>
              <a:buSzPts val="2000"/>
              <a:buFont typeface="Arial"/>
              <a:buNone/>
            </a:pPr>
            <a:r>
              <a:rPr lang="de-DE" sz="2000" b="1" i="0" u="sng" strike="noStrike" cap="none">
                <a:solidFill>
                  <a:schemeClr val="lt1"/>
                </a:solidFill>
                <a:latin typeface="Arial"/>
                <a:ea typeface="Arial"/>
                <a:cs typeface="Arial"/>
                <a:sym typeface="Arial"/>
                <a:hlinkClick r:id="rId4"/>
              </a:rPr>
              <a:t>Jingyi.li@ifi.lmu.de</a:t>
            </a:r>
            <a:endParaRPr sz="2000" b="1" i="0" u="none" strike="noStrike" cap="none">
              <a:solidFill>
                <a:schemeClr val="lt1"/>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38"/>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55</a:t>
            </a:fld>
            <a:endParaRPr sz="800" b="0" i="0" u="none" strike="noStrike" cap="none">
              <a:solidFill>
                <a:srgbClr val="808080"/>
              </a:solidFill>
              <a:latin typeface="Arial"/>
              <a:ea typeface="Arial"/>
              <a:cs typeface="Arial"/>
              <a:sym typeface="Arial"/>
            </a:endParaRPr>
          </a:p>
        </p:txBody>
      </p:sp>
      <p:sp>
        <p:nvSpPr>
          <p:cNvPr id="641" name="Google Shape;641;p38"/>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20000"/>
              </a:lnSpc>
              <a:spcBef>
                <a:spcPts val="0"/>
              </a:spcBef>
              <a:spcAft>
                <a:spcPts val="0"/>
              </a:spcAft>
              <a:buClr>
                <a:srgbClr val="000000"/>
              </a:buClr>
              <a:buSzPts val="1700"/>
              <a:buFont typeface="Arial"/>
              <a:buChar char="•"/>
            </a:pPr>
            <a:r>
              <a:rPr lang="de-DE" sz="1700" b="0" i="0" u="none" strike="noStrike" cap="none">
                <a:solidFill>
                  <a:srgbClr val="333333"/>
                </a:solidFill>
                <a:latin typeface="Arial"/>
                <a:ea typeface="Arial"/>
                <a:cs typeface="Arial"/>
                <a:sym typeface="Arial"/>
              </a:rPr>
              <a:t>If you want to use LaTeX without Overleaf:</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Windows: MikTeX (</a:t>
            </a:r>
            <a:r>
              <a:rPr lang="de-DE" sz="1500" b="0" i="0" u="sng" strike="noStrike" cap="none">
                <a:solidFill>
                  <a:srgbClr val="0000FF"/>
                </a:solidFill>
                <a:latin typeface="Arial"/>
                <a:ea typeface="Arial"/>
                <a:cs typeface="Arial"/>
                <a:sym typeface="Arial"/>
                <a:hlinkClick r:id="rId3"/>
              </a:rPr>
              <a:t>http://www.miktex.org/</a:t>
            </a:r>
            <a:r>
              <a:rPr lang="de-DE" sz="1500" b="0" i="0" u="none" strike="noStrike" cap="none">
                <a:solidFill>
                  <a:srgbClr val="333333"/>
                </a:solidFill>
                <a:latin typeface="Arial"/>
                <a:ea typeface="Arial"/>
                <a:cs typeface="Arial"/>
                <a:sym typeface="Arial"/>
              </a:rPr>
              <a:t>) + TeXnicCenter (</a:t>
            </a:r>
            <a:r>
              <a:rPr lang="de-DE" sz="1500" b="0" i="0" u="sng" strike="noStrike" cap="none">
                <a:solidFill>
                  <a:srgbClr val="0000FF"/>
                </a:solidFill>
                <a:latin typeface="Arial"/>
                <a:ea typeface="Arial"/>
                <a:cs typeface="Arial"/>
                <a:sym typeface="Arial"/>
                <a:hlinkClick r:id="rId4"/>
              </a:rPr>
              <a:t>http://www.toolscenter.org/</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Mac OS: MacTex (</a:t>
            </a:r>
            <a:r>
              <a:rPr lang="de-DE" sz="1500" b="0" i="0" u="sng" strike="noStrike" cap="none">
                <a:solidFill>
                  <a:srgbClr val="0000FF"/>
                </a:solidFill>
                <a:latin typeface="Arial"/>
                <a:ea typeface="Arial"/>
                <a:cs typeface="Arial"/>
                <a:sym typeface="Arial"/>
                <a:hlinkClick r:id="rId5"/>
              </a:rPr>
              <a:t>http://tug.org/mactex/</a:t>
            </a:r>
            <a:r>
              <a:rPr lang="de-DE" sz="1500" b="0" i="0" u="none" strike="noStrike" cap="none">
                <a:solidFill>
                  <a:srgbClr val="333333"/>
                </a:solidFill>
                <a:latin typeface="Arial"/>
                <a:ea typeface="Arial"/>
                <a:cs typeface="Arial"/>
                <a:sym typeface="Arial"/>
              </a:rPr>
              <a:t>), beinhaltet TeXShop IDE (</a:t>
            </a:r>
            <a:r>
              <a:rPr lang="de-DE" sz="1500" b="0" i="0" u="sng" strike="noStrike" cap="none">
                <a:solidFill>
                  <a:srgbClr val="0000FF"/>
                </a:solidFill>
                <a:latin typeface="Arial"/>
                <a:ea typeface="Arial"/>
                <a:cs typeface="Arial"/>
                <a:sym typeface="Arial"/>
                <a:hlinkClick r:id="rId6"/>
              </a:rPr>
              <a:t>http://www.uoregon.edu/~koch/texshop/index.html</a:t>
            </a:r>
            <a:r>
              <a:rPr lang="de-DE" sz="1500" b="0" i="0" u="none" strike="noStrike" cap="none">
                <a:solidFill>
                  <a:srgbClr val="333333"/>
                </a:solidFill>
                <a:latin typeface="Arial"/>
                <a:ea typeface="Arial"/>
                <a:cs typeface="Arial"/>
                <a:sym typeface="Arial"/>
              </a:rPr>
              <a:t>) oder TexMaker (</a:t>
            </a:r>
            <a:r>
              <a:rPr lang="de-DE" sz="1500" b="0" i="0" u="sng" strike="noStrike" cap="none">
                <a:solidFill>
                  <a:srgbClr val="0000FF"/>
                </a:solidFill>
                <a:latin typeface="Arial"/>
                <a:ea typeface="Arial"/>
                <a:cs typeface="Arial"/>
                <a:sym typeface="Arial"/>
                <a:hlinkClick r:id="rId7"/>
              </a:rPr>
              <a:t>http://www.xm1math.net/texmaker/</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Linux: teTeX-package (</a:t>
            </a:r>
            <a:r>
              <a:rPr lang="de-DE" sz="1500" b="0" i="0" u="sng" strike="noStrike" cap="none">
                <a:solidFill>
                  <a:srgbClr val="0000FF"/>
                </a:solidFill>
                <a:latin typeface="Arial"/>
                <a:ea typeface="Arial"/>
                <a:cs typeface="Arial"/>
                <a:sym typeface="Arial"/>
                <a:hlinkClick r:id="rId8"/>
              </a:rPr>
              <a:t>www.ctan.org/</a:t>
            </a:r>
            <a:r>
              <a:rPr lang="de-DE" sz="1500" b="0" i="0" u="none" strike="noStrike" cap="none">
                <a:solidFill>
                  <a:srgbClr val="333333"/>
                </a:solidFill>
                <a:latin typeface="Arial"/>
                <a:ea typeface="Arial"/>
                <a:cs typeface="Arial"/>
                <a:sym typeface="Arial"/>
              </a:rPr>
              <a:t>) + Kile (</a:t>
            </a:r>
            <a:r>
              <a:rPr lang="de-DE" sz="1500" b="0" i="0" u="sng" strike="noStrike" cap="none">
                <a:solidFill>
                  <a:srgbClr val="0000FF"/>
                </a:solidFill>
                <a:latin typeface="Arial"/>
                <a:ea typeface="Arial"/>
                <a:cs typeface="Arial"/>
                <a:sym typeface="Arial"/>
                <a:hlinkClick r:id="rId9"/>
              </a:rPr>
              <a:t>http://kile.sourceforge.net/</a:t>
            </a:r>
            <a:r>
              <a:rPr lang="de-DE" sz="1500" b="0" i="0" u="none" strike="noStrike" cap="none">
                <a:solidFill>
                  <a:srgbClr val="333333"/>
                </a:solidFill>
                <a:latin typeface="Arial"/>
                <a:ea typeface="Arial"/>
                <a:cs typeface="Arial"/>
                <a:sym typeface="Arial"/>
              </a:rPr>
              <a:t>), vorinstalliert auf Pool-Rechnern</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400"/>
              </a:spcBef>
              <a:spcAft>
                <a:spcPts val="0"/>
              </a:spcAft>
              <a:buClr>
                <a:srgbClr val="000000"/>
              </a:buClr>
              <a:buSzPts val="1700"/>
              <a:buFont typeface="Arial"/>
              <a:buChar char="•"/>
            </a:pPr>
            <a:r>
              <a:rPr lang="de-DE" sz="1700" b="0" i="0" u="none" strike="noStrike" cap="none">
                <a:solidFill>
                  <a:srgbClr val="333333"/>
                </a:solidFill>
                <a:latin typeface="Arial"/>
                <a:ea typeface="Arial"/>
                <a:cs typeface="Arial"/>
                <a:sym typeface="Arial"/>
              </a:rPr>
              <a:t>Download LaTeX-Templates</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.tex- und .bib-Dateien mit IDE öffnen, Source anschauen und nachvollziehen</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LaTeX =&gt; PDF einstellen, </a:t>
            </a:r>
            <a:r>
              <a:rPr lang="de-DE" sz="1500" b="1" i="0" u="none" strike="noStrike" cap="none">
                <a:solidFill>
                  <a:srgbClr val="333333"/>
                </a:solidFill>
                <a:latin typeface="Arial"/>
                <a:ea typeface="Arial"/>
                <a:cs typeface="Arial"/>
                <a:sym typeface="Arial"/>
              </a:rPr>
              <a:t>.tex-Datei zweimal kompilieren </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Bei Bedarf weitere LaTeX-Tutorials, Foren etc. konsultieren</a:t>
            </a:r>
            <a:endParaRPr sz="1400" b="0" i="0" u="none" strike="noStrike" cap="none">
              <a:solidFill>
                <a:srgbClr val="000000"/>
              </a:solidFill>
              <a:latin typeface="Arial"/>
              <a:ea typeface="Arial"/>
              <a:cs typeface="Arial"/>
              <a:sym typeface="Arial"/>
            </a:endParaRPr>
          </a:p>
        </p:txBody>
      </p:sp>
      <p:sp>
        <p:nvSpPr>
          <p:cNvPr id="642" name="Google Shape;642;p38"/>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sz="1400">
                <a:solidFill>
                  <a:srgbClr val="000000"/>
                </a:solidFill>
                <a:latin typeface="Arial"/>
                <a:ea typeface="Arial"/>
                <a:cs typeface="Arial"/>
                <a:sym typeface="Arial"/>
              </a:rPr>
              <a:t>55</a:t>
            </a:fld>
            <a:endParaRPr sz="1400">
              <a:solidFill>
                <a:srgbClr val="000000"/>
              </a:solidFill>
              <a:latin typeface="Arial"/>
              <a:ea typeface="Arial"/>
              <a:cs typeface="Arial"/>
              <a:sym typeface="Arial"/>
            </a:endParaRPr>
          </a:p>
        </p:txBody>
      </p:sp>
      <p:sp>
        <p:nvSpPr>
          <p:cNvPr id="643" name="Google Shape;643;p38"/>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Further Information on LaTeX</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39"/>
          <p:cNvSpPr/>
          <p:nvPr/>
        </p:nvSpPr>
        <p:spPr>
          <a:xfrm>
            <a:off x="8308975"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56</a:t>
            </a:fld>
            <a:endParaRPr sz="800" b="0" i="0" u="none" strike="noStrike" cap="none">
              <a:solidFill>
                <a:srgbClr val="808080"/>
              </a:solidFill>
              <a:latin typeface="Arial"/>
              <a:ea typeface="Arial"/>
              <a:cs typeface="Arial"/>
              <a:sym typeface="Arial"/>
            </a:endParaRPr>
          </a:p>
        </p:txBody>
      </p:sp>
      <p:sp>
        <p:nvSpPr>
          <p:cNvPr id="649" name="Google Shape;649;p39"/>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LaTex-Ressourcen</a:t>
            </a:r>
            <a:endParaRPr sz="1400" b="0" i="0" u="none" strike="noStrike" cap="none">
              <a:solidFill>
                <a:srgbClr val="000000"/>
              </a:solidFill>
              <a:latin typeface="Arial"/>
              <a:ea typeface="Arial"/>
              <a:cs typeface="Arial"/>
              <a:sym typeface="Arial"/>
            </a:endParaRPr>
          </a:p>
        </p:txBody>
      </p:sp>
      <p:sp>
        <p:nvSpPr>
          <p:cNvPr id="650" name="Google Shape;650;p39"/>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20000"/>
              </a:lnSpc>
              <a:spcBef>
                <a:spcPts val="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LaTex-Klassen und Dokumentation (</a:t>
            </a:r>
            <a:r>
              <a:rPr lang="de-DE" sz="1500" b="0" i="0" u="sng" strike="noStrike" cap="none">
                <a:solidFill>
                  <a:srgbClr val="0000FF"/>
                </a:solidFill>
                <a:latin typeface="Arial"/>
                <a:ea typeface="Arial"/>
                <a:cs typeface="Arial"/>
                <a:sym typeface="Arial"/>
                <a:hlinkClick r:id="rId3"/>
              </a:rPr>
              <a:t>http://www.ctan.org</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A (Not So) Short Introduction to LaTex2e (</a:t>
            </a:r>
            <a:r>
              <a:rPr lang="de-DE" sz="1500" b="0" i="0" u="sng" strike="noStrike" cap="none">
                <a:solidFill>
                  <a:srgbClr val="0000FF"/>
                </a:solidFill>
                <a:latin typeface="Arial"/>
                <a:ea typeface="Arial"/>
                <a:cs typeface="Arial"/>
                <a:sym typeface="Arial"/>
                <a:hlinkClick r:id="rId4"/>
              </a:rPr>
              <a:t>http://www.ctan.org/tex-archive/info/lshort/english/</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LaTeX Symbols List (</a:t>
            </a:r>
            <a:r>
              <a:rPr lang="de-DE" sz="1500" b="0" i="0" u="sng" strike="noStrike" cap="none">
                <a:solidFill>
                  <a:srgbClr val="0000FF"/>
                </a:solidFill>
                <a:latin typeface="Arial"/>
                <a:ea typeface="Arial"/>
                <a:cs typeface="Arial"/>
                <a:sym typeface="Arial"/>
                <a:hlinkClick r:id="rId5"/>
              </a:rPr>
              <a:t>http://www.ctan.org/tex-archive/info/symbols/comprehensive/</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Grafiken importieren und formatieren (</a:t>
            </a:r>
            <a:r>
              <a:rPr lang="de-DE" sz="1500" b="0" i="0" u="sng" strike="noStrike" cap="none">
                <a:solidFill>
                  <a:srgbClr val="0000FF"/>
                </a:solidFill>
                <a:latin typeface="Arial"/>
                <a:ea typeface="Arial"/>
                <a:cs typeface="Arial"/>
                <a:sym typeface="Arial"/>
                <a:hlinkClick r:id="rId6"/>
              </a:rPr>
              <a:t>http://tug.ctan.org/tex-archive/info/epslatex/english/epslatex.pdf</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Deutschsprachige FAQs (</a:t>
            </a:r>
            <a:r>
              <a:rPr lang="de-DE" sz="1500" b="0" i="0" u="sng" strike="noStrike" cap="none">
                <a:solidFill>
                  <a:srgbClr val="0000FF"/>
                </a:solidFill>
                <a:latin typeface="Arial"/>
                <a:ea typeface="Arial"/>
                <a:cs typeface="Arial"/>
                <a:sym typeface="Arial"/>
                <a:hlinkClick r:id="rId7"/>
              </a:rPr>
              <a:t>http://www.dante.de/faq/de-tex-faq/html/de-tex-faq.html</a:t>
            </a:r>
            <a:r>
              <a:rPr lang="de-DE" sz="1500" b="0" i="0" u="none" strike="noStrike" cap="none">
                <a:solidFill>
                  <a:srgbClr val="333333"/>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341313" marR="0" lvl="0" indent="-341313" algn="l" rtl="0">
              <a:lnSpc>
                <a:spcPct val="120000"/>
              </a:lnSpc>
              <a:spcBef>
                <a:spcPts val="300"/>
              </a:spcBef>
              <a:spcAft>
                <a:spcPts val="0"/>
              </a:spcAft>
              <a:buClr>
                <a:srgbClr val="000000"/>
              </a:buClr>
              <a:buSzPts val="1500"/>
              <a:buFont typeface="Arial"/>
              <a:buChar char="•"/>
            </a:pPr>
            <a:r>
              <a:rPr lang="de-DE" sz="1500" b="0" i="0" u="none" strike="noStrike" cap="none">
                <a:solidFill>
                  <a:srgbClr val="333333"/>
                </a:solidFill>
                <a:latin typeface="Arial"/>
                <a:ea typeface="Arial"/>
                <a:cs typeface="Arial"/>
                <a:sym typeface="Arial"/>
              </a:rPr>
              <a:t>BibTeX-Tool und Dateiformat zur Verwaltung von Bibliographien und deren Einbindung in LaTeX</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300"/>
              <a:buFont typeface="Arial"/>
              <a:buChar char="•"/>
            </a:pPr>
            <a:r>
              <a:rPr lang="de-DE" sz="1300" b="0" i="0" u="none" strike="noStrike" cap="none">
                <a:solidFill>
                  <a:srgbClr val="333333"/>
                </a:solidFill>
                <a:latin typeface="Arial"/>
                <a:ea typeface="Arial"/>
                <a:cs typeface="Arial"/>
                <a:sym typeface="Arial"/>
              </a:rPr>
              <a:t>Fachliteratur-Referenzen werden online bereits vielfach im BibTeX-Format  angeboten (z.B. ACM, IEEE)</a:t>
            </a:r>
            <a:endParaRPr sz="1400" b="0" i="0" u="none" strike="noStrike" cap="none">
              <a:solidFill>
                <a:srgbClr val="000000"/>
              </a:solidFill>
              <a:latin typeface="Arial"/>
              <a:ea typeface="Arial"/>
              <a:cs typeface="Arial"/>
              <a:sym typeface="Arial"/>
            </a:endParaRPr>
          </a:p>
          <a:p>
            <a:pPr marL="741363" marR="0" lvl="1" indent="-284163" algn="l" rtl="0">
              <a:lnSpc>
                <a:spcPct val="120000"/>
              </a:lnSpc>
              <a:spcBef>
                <a:spcPts val="300"/>
              </a:spcBef>
              <a:spcAft>
                <a:spcPts val="0"/>
              </a:spcAft>
              <a:buClr>
                <a:srgbClr val="000000"/>
              </a:buClr>
              <a:buSzPts val="1300"/>
              <a:buFont typeface="Arial"/>
              <a:buChar char="•"/>
            </a:pPr>
            <a:r>
              <a:rPr lang="de-DE" sz="1300" b="0" i="0" u="none" strike="noStrike" cap="none">
                <a:solidFill>
                  <a:srgbClr val="333333"/>
                </a:solidFill>
                <a:latin typeface="Arial"/>
                <a:ea typeface="Arial"/>
                <a:cs typeface="Arial"/>
                <a:sym typeface="Arial"/>
              </a:rPr>
              <a:t>How-To: http://www.bibtex.org/Using/de/</a:t>
            </a:r>
            <a:endParaRPr sz="1400" b="0" i="0" u="none" strike="noStrike" cap="none">
              <a:solidFill>
                <a:srgbClr val="000000"/>
              </a:solidFill>
              <a:latin typeface="Arial"/>
              <a:ea typeface="Arial"/>
              <a:cs typeface="Arial"/>
              <a:sym typeface="Arial"/>
            </a:endParaRPr>
          </a:p>
        </p:txBody>
      </p:sp>
      <p:sp>
        <p:nvSpPr>
          <p:cNvPr id="651" name="Google Shape;651;p39"/>
          <p:cNvSpPr txBox="1">
            <a:spLocks noGrp="1"/>
          </p:cNvSpPr>
          <p:nvPr>
            <p:ph type="sldNum" idx="12"/>
          </p:nvPr>
        </p:nvSpPr>
        <p:spPr>
          <a:xfrm>
            <a:off x="8610600" y="6538913"/>
            <a:ext cx="303213" cy="288925"/>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SzPts val="1400"/>
              <a:buNone/>
            </a:pPr>
            <a:fld id="{00000000-1234-1234-1234-123412341234}" type="slidenum">
              <a:rPr lang="de-DE" sz="1400">
                <a:solidFill>
                  <a:srgbClr val="000000"/>
                </a:solidFill>
                <a:latin typeface="Arial"/>
                <a:ea typeface="Arial"/>
                <a:cs typeface="Arial"/>
                <a:sym typeface="Arial"/>
              </a:rPr>
              <a:t>56</a:t>
            </a:fld>
            <a:endParaRPr sz="140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4"/>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6</a:t>
            </a:fld>
            <a:endParaRPr sz="800" b="0" i="0" u="none" strike="noStrike" cap="none">
              <a:solidFill>
                <a:srgbClr val="808080"/>
              </a:solidFill>
              <a:latin typeface="Arial"/>
              <a:ea typeface="Arial"/>
              <a:cs typeface="Arial"/>
              <a:sym typeface="Arial"/>
            </a:endParaRPr>
          </a:p>
        </p:txBody>
      </p:sp>
      <p:sp>
        <p:nvSpPr>
          <p:cNvPr id="157" name="Google Shape;157;p4"/>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Goals</a:t>
            </a:r>
            <a:endParaRPr sz="1400" b="0" i="0" u="none" strike="noStrike" cap="none">
              <a:solidFill>
                <a:srgbClr val="000000"/>
              </a:solidFill>
              <a:latin typeface="Arial"/>
              <a:ea typeface="Arial"/>
              <a:cs typeface="Arial"/>
              <a:sym typeface="Arial"/>
            </a:endParaRPr>
          </a:p>
        </p:txBody>
      </p:sp>
      <p:sp>
        <p:nvSpPr>
          <p:cNvPr id="158" name="Google Shape;158;p4"/>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255588" marR="0" lvl="0" indent="-255588" algn="l" rtl="0">
              <a:lnSpc>
                <a:spcPct val="150000"/>
              </a:lnSpc>
              <a:spcBef>
                <a:spcPts val="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Learn to work </a:t>
            </a:r>
            <a:r>
              <a:rPr lang="de-DE" sz="2000" b="1" i="1" u="none" strike="noStrike" cap="none">
                <a:solidFill>
                  <a:srgbClr val="333333"/>
                </a:solidFill>
                <a:latin typeface="Arial"/>
                <a:ea typeface="Arial"/>
                <a:cs typeface="Arial"/>
                <a:sym typeface="Arial"/>
              </a:rPr>
              <a:t>scientifically</a:t>
            </a:r>
            <a:endParaRPr sz="1400" b="1" i="1" u="none" strike="noStrike" cap="none">
              <a:solidFill>
                <a:srgbClr val="000000"/>
              </a:solidFill>
              <a:latin typeface="Arial"/>
              <a:ea typeface="Arial"/>
              <a:cs typeface="Arial"/>
              <a:sym typeface="Arial"/>
            </a:endParaRPr>
          </a:p>
          <a:p>
            <a:pPr marL="255588" marR="0" lvl="0" indent="-255588"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Prepare for your Bachelor thesis</a:t>
            </a:r>
            <a:endParaRPr sz="1400" b="0" i="0" u="none" strike="noStrike" cap="none">
              <a:solidFill>
                <a:srgbClr val="000000"/>
              </a:solidFill>
              <a:latin typeface="Arial"/>
              <a:ea typeface="Arial"/>
              <a:cs typeface="Arial"/>
              <a:sym typeface="Arial"/>
            </a:endParaRPr>
          </a:p>
          <a:p>
            <a:pPr marL="255588" marR="0" lvl="0" indent="-255588"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Learn something about a new topic</a:t>
            </a:r>
            <a:endParaRPr sz="1400" b="0" i="0" u="none" strike="noStrike" cap="none">
              <a:solidFill>
                <a:srgbClr val="000000"/>
              </a:solidFill>
              <a:latin typeface="Arial"/>
              <a:ea typeface="Arial"/>
              <a:cs typeface="Arial"/>
              <a:sym typeface="Arial"/>
            </a:endParaRPr>
          </a:p>
          <a:p>
            <a:pPr marL="255588" marR="0" lvl="0" indent="-255588" algn="l" rtl="0">
              <a:lnSpc>
                <a:spcPct val="150000"/>
              </a:lnSpc>
              <a:spcBef>
                <a:spcPts val="40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Practise your English</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5"/>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7</a:t>
            </a:fld>
            <a:endParaRPr sz="800" b="0" i="0" u="none" strike="noStrike" cap="none">
              <a:solidFill>
                <a:srgbClr val="808080"/>
              </a:solidFill>
              <a:latin typeface="Arial"/>
              <a:ea typeface="Arial"/>
              <a:cs typeface="Arial"/>
              <a:sym typeface="Arial"/>
            </a:endParaRPr>
          </a:p>
        </p:txBody>
      </p:sp>
      <p:sp>
        <p:nvSpPr>
          <p:cNvPr id="164" name="Google Shape;164;p5"/>
          <p:cNvSpPr/>
          <p:nvPr/>
        </p:nvSpPr>
        <p:spPr>
          <a:xfrm>
            <a:off x="0" y="2120900"/>
            <a:ext cx="9144000" cy="457200"/>
          </a:xfrm>
          <a:prstGeom prst="rect">
            <a:avLst/>
          </a:prstGeom>
          <a:solidFill>
            <a:srgbClr val="2D5E5D"/>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65" name="Google Shape;165;p5"/>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Agenda</a:t>
            </a:r>
            <a:endParaRPr sz="1400" b="0" i="0" u="none" strike="noStrike" cap="none">
              <a:solidFill>
                <a:srgbClr val="000000"/>
              </a:solidFill>
              <a:latin typeface="Arial"/>
              <a:ea typeface="Arial"/>
              <a:cs typeface="Arial"/>
              <a:sym typeface="Arial"/>
            </a:endParaRPr>
          </a:p>
        </p:txBody>
      </p:sp>
      <p:sp>
        <p:nvSpPr>
          <p:cNvPr id="166" name="Google Shape;166;p5"/>
          <p:cNvSpPr txBox="1"/>
          <p:nvPr/>
        </p:nvSpPr>
        <p:spPr>
          <a:xfrm>
            <a:off x="457200" y="1524000"/>
            <a:ext cx="8229600"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Goals</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FFFFFF"/>
                </a:solidFill>
                <a:latin typeface="Arial"/>
                <a:ea typeface="Arial"/>
                <a:cs typeface="Arial"/>
                <a:sym typeface="Arial"/>
              </a:rPr>
              <a:t>Orga</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How to write a research paper</a:t>
            </a:r>
            <a:endParaRPr sz="20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Scientific literature review</a:t>
            </a:r>
            <a:endParaRPr sz="1400" b="0" i="0" u="none" strike="noStrike" cap="none">
              <a:solidFill>
                <a:srgbClr val="000000"/>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Char char="•"/>
            </a:pPr>
            <a:r>
              <a:rPr lang="de-DE" sz="2000" b="0" i="0" u="none" strike="noStrike" cap="none">
                <a:solidFill>
                  <a:srgbClr val="000000"/>
                </a:solidFill>
                <a:latin typeface="Arial"/>
                <a:ea typeface="Arial"/>
                <a:cs typeface="Arial"/>
                <a:sym typeface="Arial"/>
              </a:rPr>
              <a:t>Topic assignment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6"/>
          <p:cNvSpPr/>
          <p:nvPr/>
        </p:nvSpPr>
        <p:spPr>
          <a:xfrm>
            <a:off x="8307388" y="6538913"/>
            <a:ext cx="606425" cy="215900"/>
          </a:xfrm>
          <a:prstGeom prst="rect">
            <a:avLst/>
          </a:prstGeom>
          <a:noFill/>
          <a:ln>
            <a:noFill/>
          </a:ln>
        </p:spPr>
        <p:txBody>
          <a:bodyPr spcFirstLastPara="1" wrap="square" lIns="46800" tIns="46800" rIns="46800" bIns="46800" anchor="t" anchorCtr="0">
            <a:spAutoFit/>
          </a:bodyPr>
          <a:lstStyle/>
          <a:p>
            <a:pPr marL="0" marR="0" lvl="0" indent="0" algn="r" rtl="0">
              <a:lnSpc>
                <a:spcPct val="100000"/>
              </a:lnSpc>
              <a:spcBef>
                <a:spcPts val="0"/>
              </a:spcBef>
              <a:spcAft>
                <a:spcPts val="0"/>
              </a:spcAft>
              <a:buClr>
                <a:srgbClr val="808080"/>
              </a:buClr>
              <a:buSzPts val="800"/>
              <a:buFont typeface="Times New Roman"/>
              <a:buNone/>
            </a:pPr>
            <a:fld id="{00000000-1234-1234-1234-123412341234}" type="slidenum">
              <a:rPr lang="de-DE" sz="800" b="0" i="0" u="none" strike="noStrike" cap="none">
                <a:solidFill>
                  <a:srgbClr val="808080"/>
                </a:solidFill>
                <a:latin typeface="Arial"/>
                <a:ea typeface="Arial"/>
                <a:cs typeface="Arial"/>
                <a:sym typeface="Arial"/>
              </a:rPr>
              <a:t>8</a:t>
            </a:fld>
            <a:endParaRPr sz="800" b="0" i="0" u="none" strike="noStrike" cap="none">
              <a:solidFill>
                <a:srgbClr val="808080"/>
              </a:solidFill>
              <a:latin typeface="Arial"/>
              <a:ea typeface="Arial"/>
              <a:cs typeface="Arial"/>
              <a:sym typeface="Arial"/>
            </a:endParaRPr>
          </a:p>
        </p:txBody>
      </p:sp>
      <p:sp>
        <p:nvSpPr>
          <p:cNvPr id="172" name="Google Shape;172;p6"/>
          <p:cNvSpPr txBox="1"/>
          <p:nvPr/>
        </p:nvSpPr>
        <p:spPr>
          <a:xfrm>
            <a:off x="457200" y="171450"/>
            <a:ext cx="8229600" cy="11430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606060"/>
              </a:buClr>
              <a:buSzPts val="3600"/>
              <a:buFont typeface="Times New Roman"/>
              <a:buNone/>
            </a:pPr>
            <a:r>
              <a:rPr lang="de-DE" sz="3600" b="0" i="0" u="none" strike="noStrike" cap="none">
                <a:solidFill>
                  <a:srgbClr val="606060"/>
                </a:solidFill>
                <a:latin typeface="Helvetica Neue"/>
                <a:ea typeface="Helvetica Neue"/>
                <a:cs typeface="Helvetica Neue"/>
                <a:sym typeface="Helvetica Neue"/>
              </a:rPr>
              <a:t>Process</a:t>
            </a:r>
            <a:endParaRPr sz="1400" b="0" i="0" u="none" strike="noStrike" cap="none">
              <a:solidFill>
                <a:srgbClr val="000000"/>
              </a:solidFill>
              <a:latin typeface="Arial"/>
              <a:ea typeface="Arial"/>
              <a:cs typeface="Arial"/>
              <a:sym typeface="Arial"/>
            </a:endParaRPr>
          </a:p>
        </p:txBody>
      </p:sp>
      <p:sp>
        <p:nvSpPr>
          <p:cNvPr id="173" name="Google Shape;173;p6"/>
          <p:cNvSpPr txBox="1"/>
          <p:nvPr/>
        </p:nvSpPr>
        <p:spPr>
          <a:xfrm>
            <a:off x="457200" y="1524000"/>
            <a:ext cx="8456613" cy="4602163"/>
          </a:xfrm>
          <a:prstGeom prst="rect">
            <a:avLst/>
          </a:prstGeom>
          <a:noFill/>
          <a:ln>
            <a:noFill/>
          </a:ln>
        </p:spPr>
        <p:txBody>
          <a:bodyPr spcFirstLastPara="1" wrap="square" lIns="45700" tIns="45700" rIns="45700" bIns="45700" anchor="t" anchorCtr="0">
            <a:noAutofit/>
          </a:bodyPr>
          <a:lstStyle/>
          <a:p>
            <a:pPr marL="341313" marR="0" lvl="0" indent="-341313" algn="l" rtl="0">
              <a:lnSpc>
                <a:spcPct val="150000"/>
              </a:lnSpc>
              <a:spcBef>
                <a:spcPts val="0"/>
              </a:spcBef>
              <a:spcAft>
                <a:spcPts val="0"/>
              </a:spcAft>
              <a:buClr>
                <a:srgbClr val="000000"/>
              </a:buClr>
              <a:buSzPts val="2000"/>
              <a:buFont typeface="Arial"/>
              <a:buChar char="•"/>
            </a:pPr>
            <a:r>
              <a:rPr lang="de-DE" sz="2000" b="0" i="0" u="none" strike="noStrike" cap="none">
                <a:solidFill>
                  <a:srgbClr val="333333"/>
                </a:solidFill>
                <a:latin typeface="Arial"/>
                <a:ea typeface="Arial"/>
                <a:cs typeface="Arial"/>
                <a:sym typeface="Arial"/>
              </a:rPr>
              <a:t>Research topic </a:t>
            </a:r>
            <a:r>
              <a:rPr lang="de-DE" sz="2000" b="0" i="0" u="none" strike="noStrike" cap="none">
                <a:solidFill>
                  <a:schemeClr val="lt2"/>
                </a:solidFill>
                <a:latin typeface="Arial"/>
                <a:ea typeface="Arial"/>
                <a:cs typeface="Arial"/>
                <a:sym typeface="Arial"/>
              </a:rPr>
              <a:t>&gt;</a:t>
            </a:r>
            <a:r>
              <a:rPr lang="de-DE" sz="2000" b="0" i="0" u="none" strike="noStrike" cap="none">
                <a:solidFill>
                  <a:srgbClr val="333333"/>
                </a:solidFill>
                <a:latin typeface="Arial"/>
                <a:ea typeface="Arial"/>
                <a:cs typeface="Arial"/>
                <a:sym typeface="Arial"/>
              </a:rPr>
              <a:t> understand it </a:t>
            </a:r>
            <a:r>
              <a:rPr lang="de-DE" sz="2000" b="0" i="0" u="none" strike="noStrike" cap="none">
                <a:solidFill>
                  <a:schemeClr val="lt2"/>
                </a:solidFill>
                <a:latin typeface="Arial"/>
                <a:ea typeface="Arial"/>
                <a:cs typeface="Arial"/>
                <a:sym typeface="Arial"/>
              </a:rPr>
              <a:t>&gt;</a:t>
            </a:r>
            <a:r>
              <a:rPr lang="de-DE" sz="2000" b="0" i="0" u="none" strike="noStrike" cap="none">
                <a:solidFill>
                  <a:srgbClr val="333333"/>
                </a:solidFill>
                <a:latin typeface="Arial"/>
                <a:ea typeface="Arial"/>
                <a:cs typeface="Arial"/>
                <a:sym typeface="Arial"/>
              </a:rPr>
              <a:t> find literature </a:t>
            </a:r>
            <a:r>
              <a:rPr lang="de-DE" sz="2000" b="0" i="0" u="none" strike="noStrike" cap="none">
                <a:solidFill>
                  <a:schemeClr val="lt2"/>
                </a:solidFill>
                <a:latin typeface="Arial"/>
                <a:ea typeface="Arial"/>
                <a:cs typeface="Arial"/>
                <a:sym typeface="Arial"/>
              </a:rPr>
              <a:t>&gt;</a:t>
            </a:r>
            <a:r>
              <a:rPr lang="de-DE" sz="2000" b="0" i="0" u="none" strike="noStrike" cap="none">
                <a:solidFill>
                  <a:srgbClr val="333333"/>
                </a:solidFill>
                <a:latin typeface="Arial"/>
                <a:ea typeface="Arial"/>
                <a:cs typeface="Arial"/>
                <a:sym typeface="Arial"/>
              </a:rPr>
              <a:t> write paper</a:t>
            </a:r>
            <a:endParaRPr sz="2000" b="0" i="0" u="none" strike="noStrike" cap="none">
              <a:solidFill>
                <a:srgbClr val="333333"/>
              </a:solidFill>
              <a:latin typeface="Arial"/>
              <a:ea typeface="Arial"/>
              <a:cs typeface="Arial"/>
              <a:sym typeface="Arial"/>
            </a:endParaRPr>
          </a:p>
          <a:p>
            <a:pPr marL="341313" marR="0" lvl="0" indent="-341313" algn="l" rtl="0">
              <a:lnSpc>
                <a:spcPct val="150000"/>
              </a:lnSpc>
              <a:spcBef>
                <a:spcPts val="400"/>
              </a:spcBef>
              <a:spcAft>
                <a:spcPts val="0"/>
              </a:spcAft>
              <a:buClr>
                <a:srgbClr val="000000"/>
              </a:buClr>
              <a:buSzPts val="2000"/>
              <a:buFont typeface="Arial"/>
              <a:buNone/>
            </a:pPr>
            <a:endParaRPr sz="2000" b="0" i="0" u="none" strike="noStrike" cap="none">
              <a:solidFill>
                <a:srgbClr val="333333"/>
              </a:solidFill>
              <a:latin typeface="Arial"/>
              <a:ea typeface="Arial"/>
              <a:cs typeface="Arial"/>
              <a:sym typeface="Arial"/>
            </a:endParaRPr>
          </a:p>
        </p:txBody>
      </p:sp>
      <p:sp>
        <p:nvSpPr>
          <p:cNvPr id="174" name="Google Shape;174;p6"/>
          <p:cNvSpPr/>
          <p:nvPr/>
        </p:nvSpPr>
        <p:spPr>
          <a:xfrm>
            <a:off x="228600" y="3251200"/>
            <a:ext cx="1524000" cy="1435100"/>
          </a:xfrm>
          <a:prstGeom prst="rect">
            <a:avLst/>
          </a:prstGeom>
          <a:noFill/>
          <a:ln>
            <a:noFill/>
          </a:ln>
        </p:spPr>
        <p:txBody>
          <a:bodyPr spcFirstLastPara="1" wrap="square" lIns="45700" tIns="46800" rIns="45700" bIns="46800" anchor="t" anchorCtr="0">
            <a:spAutoFit/>
          </a:bodyPr>
          <a:lstStyle/>
          <a:p>
            <a:pPr marL="0" marR="0" lvl="0" indent="0" algn="ctr" rtl="0">
              <a:lnSpc>
                <a:spcPct val="100000"/>
              </a:lnSpc>
              <a:spcBef>
                <a:spcPts val="0"/>
              </a:spcBef>
              <a:spcAft>
                <a:spcPts val="0"/>
              </a:spcAft>
              <a:buClr>
                <a:srgbClr val="595959"/>
              </a:buClr>
              <a:buSzPts val="8800"/>
              <a:buFont typeface="Times New Roman"/>
              <a:buNone/>
            </a:pPr>
            <a:r>
              <a:rPr lang="de-DE" sz="8800" b="0" i="0" u="none" strike="noStrike" cap="none">
                <a:solidFill>
                  <a:srgbClr val="595959"/>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175" name="Google Shape;175;p6"/>
          <p:cNvSpPr/>
          <p:nvPr/>
        </p:nvSpPr>
        <p:spPr>
          <a:xfrm>
            <a:off x="3733800" y="3746500"/>
            <a:ext cx="787400" cy="457200"/>
          </a:xfrm>
          <a:prstGeom prst="rightArrow">
            <a:avLst>
              <a:gd name="adj1" fmla="val 33565"/>
              <a:gd name="adj2" fmla="val 49952"/>
            </a:avLst>
          </a:prstGeom>
          <a:solidFill>
            <a:srgbClr val="606060"/>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pic>
        <p:nvPicPr>
          <p:cNvPr id="176" name="Google Shape;176;p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209800" y="3049588"/>
            <a:ext cx="1281113" cy="1851025"/>
          </a:xfrm>
          <a:prstGeom prst="rect">
            <a:avLst/>
          </a:prstGeom>
          <a:noFill/>
          <a:ln>
            <a:noFill/>
          </a:ln>
        </p:spPr>
      </p:pic>
      <p:sp>
        <p:nvSpPr>
          <p:cNvPr id="177" name="Google Shape;177;p6"/>
          <p:cNvSpPr/>
          <p:nvPr/>
        </p:nvSpPr>
        <p:spPr>
          <a:xfrm>
            <a:off x="990600" y="3251200"/>
            <a:ext cx="1524000" cy="1435100"/>
          </a:xfrm>
          <a:prstGeom prst="rect">
            <a:avLst/>
          </a:prstGeom>
          <a:noFill/>
          <a:ln>
            <a:noFill/>
          </a:ln>
        </p:spPr>
        <p:txBody>
          <a:bodyPr spcFirstLastPara="1" wrap="square" lIns="45700" tIns="46800" rIns="45700" bIns="46800" anchor="t" anchorCtr="0">
            <a:spAutoFit/>
          </a:bodyPr>
          <a:lstStyle/>
          <a:p>
            <a:pPr marL="0" marR="0" lvl="0" indent="0" algn="ctr" rtl="0">
              <a:lnSpc>
                <a:spcPct val="100000"/>
              </a:lnSpc>
              <a:spcBef>
                <a:spcPts val="0"/>
              </a:spcBef>
              <a:spcAft>
                <a:spcPts val="0"/>
              </a:spcAft>
              <a:buClr>
                <a:srgbClr val="606060"/>
              </a:buClr>
              <a:buSzPts val="8800"/>
              <a:buFont typeface="Times New Roman"/>
              <a:buNone/>
            </a:pPr>
            <a:r>
              <a:rPr lang="de-DE" sz="8800" b="0" i="0" u="none" strike="noStrike" cap="none">
                <a:solidFill>
                  <a:srgbClr val="60606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78" name="Google Shape;178;p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724400" y="2668588"/>
            <a:ext cx="979488" cy="1219200"/>
          </a:xfrm>
          <a:prstGeom prst="rect">
            <a:avLst/>
          </a:prstGeom>
          <a:noFill/>
          <a:ln>
            <a:noFill/>
          </a:ln>
        </p:spPr>
      </p:pic>
      <p:pic>
        <p:nvPicPr>
          <p:cNvPr id="179" name="Google Shape;179;p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724400" y="4116388"/>
            <a:ext cx="979488" cy="1219200"/>
          </a:xfrm>
          <a:prstGeom prst="rect">
            <a:avLst/>
          </a:prstGeom>
          <a:noFill/>
          <a:ln>
            <a:noFill/>
          </a:ln>
        </p:spPr>
      </p:pic>
      <p:sp>
        <p:nvSpPr>
          <p:cNvPr id="180" name="Google Shape;180;p6"/>
          <p:cNvSpPr/>
          <p:nvPr/>
        </p:nvSpPr>
        <p:spPr>
          <a:xfrm rot="-2160000">
            <a:off x="5951538" y="4303713"/>
            <a:ext cx="914400" cy="627062"/>
          </a:xfrm>
          <a:prstGeom prst="rightArrow">
            <a:avLst>
              <a:gd name="adj1" fmla="val 22417"/>
              <a:gd name="adj2" fmla="val 40668"/>
            </a:avLst>
          </a:prstGeom>
          <a:solidFill>
            <a:srgbClr val="606060"/>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sp>
        <p:nvSpPr>
          <p:cNvPr id="181" name="Google Shape;181;p6"/>
          <p:cNvSpPr/>
          <p:nvPr/>
        </p:nvSpPr>
        <p:spPr>
          <a:xfrm rot="1980000">
            <a:off x="5927725" y="3336925"/>
            <a:ext cx="914400" cy="627063"/>
          </a:xfrm>
          <a:prstGeom prst="rightArrow">
            <a:avLst>
              <a:gd name="adj1" fmla="val 22417"/>
              <a:gd name="adj2" fmla="val 40668"/>
            </a:avLst>
          </a:prstGeom>
          <a:solidFill>
            <a:srgbClr val="606060"/>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400"/>
              <a:buFont typeface="Times New Roman"/>
              <a:buNone/>
            </a:pPr>
            <a:endParaRPr sz="1400" b="0" i="0" u="none" strike="noStrike" cap="none">
              <a:solidFill>
                <a:schemeClr val="lt1"/>
              </a:solidFill>
              <a:latin typeface="Arial"/>
              <a:ea typeface="Arial"/>
              <a:cs typeface="Arial"/>
              <a:sym typeface="Arial"/>
            </a:endParaRPr>
          </a:p>
        </p:txBody>
      </p:sp>
      <p:pic>
        <p:nvPicPr>
          <p:cNvPr id="182" name="Google Shape;182;p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853238" y="3049588"/>
            <a:ext cx="1677987" cy="2171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cxnSp>
        <p:nvCxnSpPr>
          <p:cNvPr id="187" name="Google Shape;187;g72fb7a48c4_0_4"/>
          <p:cNvCxnSpPr>
            <a:stCxn id="188" idx="3"/>
            <a:endCxn id="189" idx="0"/>
          </p:cNvCxnSpPr>
          <p:nvPr/>
        </p:nvCxnSpPr>
        <p:spPr>
          <a:xfrm>
            <a:off x="853643" y="3505177"/>
            <a:ext cx="0" cy="603900"/>
          </a:xfrm>
          <a:prstGeom prst="straightConnector1">
            <a:avLst/>
          </a:prstGeom>
          <a:noFill/>
          <a:ln w="28575" cap="flat" cmpd="sng">
            <a:solidFill>
              <a:srgbClr val="B2B2B2"/>
            </a:solidFill>
            <a:prstDash val="solid"/>
            <a:round/>
            <a:headEnd type="none" w="sm" len="sm"/>
            <a:tailEnd type="none" w="sm" len="sm"/>
          </a:ln>
        </p:spPr>
      </p:cxnSp>
      <p:cxnSp>
        <p:nvCxnSpPr>
          <p:cNvPr id="190" name="Google Shape;190;g72fb7a48c4_0_4"/>
          <p:cNvCxnSpPr>
            <a:stCxn id="191" idx="2"/>
            <a:endCxn id="192" idx="0"/>
          </p:cNvCxnSpPr>
          <p:nvPr/>
        </p:nvCxnSpPr>
        <p:spPr>
          <a:xfrm>
            <a:off x="7123266" y="2680804"/>
            <a:ext cx="0" cy="573300"/>
          </a:xfrm>
          <a:prstGeom prst="straightConnector1">
            <a:avLst/>
          </a:prstGeom>
          <a:noFill/>
          <a:ln w="28575" cap="flat" cmpd="sng">
            <a:solidFill>
              <a:srgbClr val="B2B2B2"/>
            </a:solidFill>
            <a:prstDash val="solid"/>
            <a:round/>
            <a:headEnd type="none" w="sm" len="sm"/>
            <a:tailEnd type="none" w="sm" len="sm"/>
          </a:ln>
        </p:spPr>
      </p:cxnSp>
      <p:cxnSp>
        <p:nvCxnSpPr>
          <p:cNvPr id="193" name="Google Shape;193;g72fb7a48c4_0_4"/>
          <p:cNvCxnSpPr>
            <a:stCxn id="194" idx="2"/>
            <a:endCxn id="195" idx="0"/>
          </p:cNvCxnSpPr>
          <p:nvPr/>
        </p:nvCxnSpPr>
        <p:spPr>
          <a:xfrm>
            <a:off x="4765227" y="2674073"/>
            <a:ext cx="0" cy="580200"/>
          </a:xfrm>
          <a:prstGeom prst="straightConnector1">
            <a:avLst/>
          </a:prstGeom>
          <a:noFill/>
          <a:ln w="28575" cap="flat" cmpd="sng">
            <a:solidFill>
              <a:srgbClr val="B2B2B2"/>
            </a:solidFill>
            <a:prstDash val="solid"/>
            <a:round/>
            <a:headEnd type="none" w="sm" len="sm"/>
            <a:tailEnd type="none" w="sm" len="sm"/>
          </a:ln>
        </p:spPr>
      </p:cxnSp>
      <p:cxnSp>
        <p:nvCxnSpPr>
          <p:cNvPr id="196" name="Google Shape;196;g72fb7a48c4_0_4"/>
          <p:cNvCxnSpPr>
            <a:endCxn id="197" idx="0"/>
          </p:cNvCxnSpPr>
          <p:nvPr/>
        </p:nvCxnSpPr>
        <p:spPr>
          <a:xfrm flipH="1">
            <a:off x="7761581" y="3312616"/>
            <a:ext cx="4200" cy="796500"/>
          </a:xfrm>
          <a:prstGeom prst="straightConnector1">
            <a:avLst/>
          </a:prstGeom>
          <a:noFill/>
          <a:ln w="28575" cap="flat" cmpd="sng">
            <a:solidFill>
              <a:srgbClr val="B2B2B2"/>
            </a:solidFill>
            <a:prstDash val="solid"/>
            <a:round/>
            <a:headEnd type="none" w="sm" len="sm"/>
            <a:tailEnd type="none" w="sm" len="sm"/>
          </a:ln>
        </p:spPr>
      </p:cxnSp>
      <p:cxnSp>
        <p:nvCxnSpPr>
          <p:cNvPr id="198" name="Google Shape;198;g72fb7a48c4_0_4"/>
          <p:cNvCxnSpPr>
            <a:endCxn id="199" idx="0"/>
          </p:cNvCxnSpPr>
          <p:nvPr/>
        </p:nvCxnSpPr>
        <p:spPr>
          <a:xfrm>
            <a:off x="3209068" y="3337517"/>
            <a:ext cx="0" cy="771600"/>
          </a:xfrm>
          <a:prstGeom prst="straightConnector1">
            <a:avLst/>
          </a:prstGeom>
          <a:noFill/>
          <a:ln w="28575" cap="flat" cmpd="sng">
            <a:solidFill>
              <a:srgbClr val="B2B2B2"/>
            </a:solidFill>
            <a:prstDash val="solid"/>
            <a:round/>
            <a:headEnd type="none" w="sm" len="sm"/>
            <a:tailEnd type="none" w="sm" len="sm"/>
          </a:ln>
        </p:spPr>
      </p:cxnSp>
      <p:cxnSp>
        <p:nvCxnSpPr>
          <p:cNvPr id="200" name="Google Shape;200;g72fb7a48c4_0_4"/>
          <p:cNvCxnSpPr>
            <a:stCxn id="201" idx="2"/>
            <a:endCxn id="202" idx="0"/>
          </p:cNvCxnSpPr>
          <p:nvPr/>
        </p:nvCxnSpPr>
        <p:spPr>
          <a:xfrm flipH="1">
            <a:off x="2537780" y="2686958"/>
            <a:ext cx="3900" cy="567300"/>
          </a:xfrm>
          <a:prstGeom prst="straightConnector1">
            <a:avLst/>
          </a:prstGeom>
          <a:noFill/>
          <a:ln w="28575" cap="flat" cmpd="sng">
            <a:solidFill>
              <a:srgbClr val="B2B2B2"/>
            </a:solidFill>
            <a:prstDash val="solid"/>
            <a:round/>
            <a:headEnd type="none" w="sm" len="sm"/>
            <a:tailEnd type="none" w="sm" len="sm"/>
          </a:ln>
        </p:spPr>
      </p:cxnSp>
      <p:cxnSp>
        <p:nvCxnSpPr>
          <p:cNvPr id="203" name="Google Shape;203;g72fb7a48c4_0_4"/>
          <p:cNvCxnSpPr/>
          <p:nvPr/>
        </p:nvCxnSpPr>
        <p:spPr>
          <a:xfrm>
            <a:off x="297873" y="3429000"/>
            <a:ext cx="8222672" cy="0"/>
          </a:xfrm>
          <a:prstGeom prst="straightConnector1">
            <a:avLst/>
          </a:prstGeom>
          <a:noFill/>
          <a:ln w="28575" cap="flat" cmpd="sng">
            <a:solidFill>
              <a:srgbClr val="B2B2B2"/>
            </a:solidFill>
            <a:prstDash val="solid"/>
            <a:round/>
            <a:headEnd type="none" w="sm" len="sm"/>
            <a:tailEnd type="triangle" w="med" len="med"/>
          </a:ln>
        </p:spPr>
      </p:cxnSp>
      <p:sp>
        <p:nvSpPr>
          <p:cNvPr id="204" name="Google Shape;204;g72fb7a48c4_0_4"/>
          <p:cNvSpPr txBox="1">
            <a:spLocks noGrp="1"/>
          </p:cNvSpPr>
          <p:nvPr>
            <p:ph type="title"/>
          </p:nvPr>
        </p:nvSpPr>
        <p:spPr>
          <a:xfrm>
            <a:off x="457200" y="171450"/>
            <a:ext cx="8228100" cy="1141500"/>
          </a:xfrm>
          <a:prstGeom prst="rect">
            <a:avLst/>
          </a:prstGeom>
          <a:noFill/>
          <a:ln>
            <a:noFill/>
          </a:ln>
        </p:spPr>
        <p:txBody>
          <a:bodyPr spcFirstLastPara="1" wrap="square" lIns="45700" tIns="46800" rIns="45700" bIns="46800" anchor="ctr" anchorCtr="0">
            <a:noAutofit/>
          </a:bodyPr>
          <a:lstStyle/>
          <a:p>
            <a:pPr marL="0" lvl="0" indent="0" algn="l" rtl="0">
              <a:lnSpc>
                <a:spcPct val="100000"/>
              </a:lnSpc>
              <a:spcBef>
                <a:spcPts val="0"/>
              </a:spcBef>
              <a:spcAft>
                <a:spcPts val="0"/>
              </a:spcAft>
              <a:buSzPts val="1400"/>
              <a:buNone/>
            </a:pPr>
            <a:r>
              <a:rPr lang="de-DE"/>
              <a:t>Timeline</a:t>
            </a:r>
            <a:endParaRPr/>
          </a:p>
        </p:txBody>
      </p:sp>
      <p:sp>
        <p:nvSpPr>
          <p:cNvPr id="205" name="Google Shape;205;g72fb7a48c4_0_4"/>
          <p:cNvSpPr txBox="1">
            <a:spLocks noGrp="1"/>
          </p:cNvSpPr>
          <p:nvPr>
            <p:ph type="body" idx="1"/>
          </p:nvPr>
        </p:nvSpPr>
        <p:spPr>
          <a:xfrm>
            <a:off x="3882729" y="1196276"/>
            <a:ext cx="1764954" cy="1554098"/>
          </a:xfrm>
          <a:prstGeom prst="rect">
            <a:avLst/>
          </a:prstGeom>
          <a:noFill/>
          <a:ln>
            <a:noFill/>
          </a:ln>
        </p:spPr>
        <p:txBody>
          <a:bodyPr spcFirstLastPara="1" wrap="square" lIns="45700" tIns="46800" rIns="45700" bIns="46800" anchor="ctr" anchorCtr="0">
            <a:noAutofit/>
          </a:bodyPr>
          <a:lstStyle/>
          <a:p>
            <a:pPr marL="0" lvl="0" indent="0" algn="ctr" rtl="0">
              <a:lnSpc>
                <a:spcPct val="150000"/>
              </a:lnSpc>
              <a:spcBef>
                <a:spcPts val="400"/>
              </a:spcBef>
              <a:spcAft>
                <a:spcPts val="0"/>
              </a:spcAft>
              <a:buSzPts val="1400"/>
              <a:buNone/>
            </a:pPr>
            <a:r>
              <a:rPr lang="de-DE"/>
              <a:t>07.06.20</a:t>
            </a:r>
            <a:endParaRPr/>
          </a:p>
          <a:p>
            <a:pPr marL="0" lvl="0" indent="0" algn="ctr" rtl="0">
              <a:lnSpc>
                <a:spcPct val="150000"/>
              </a:lnSpc>
              <a:spcBef>
                <a:spcPts val="400"/>
              </a:spcBef>
              <a:spcAft>
                <a:spcPts val="0"/>
              </a:spcAft>
              <a:buSzPts val="1400"/>
              <a:buNone/>
            </a:pPr>
            <a:r>
              <a:rPr lang="de-DE"/>
              <a:t>Submit outline + abstract</a:t>
            </a:r>
            <a:endParaRPr/>
          </a:p>
        </p:txBody>
      </p:sp>
      <p:sp>
        <p:nvSpPr>
          <p:cNvPr id="206" name="Google Shape;206;g72fb7a48c4_0_4"/>
          <p:cNvSpPr txBox="1">
            <a:spLocks noGrp="1"/>
          </p:cNvSpPr>
          <p:nvPr>
            <p:ph type="sldNum" idx="12"/>
          </p:nvPr>
        </p:nvSpPr>
        <p:spPr>
          <a:xfrm>
            <a:off x="8610600" y="6538913"/>
            <a:ext cx="303300" cy="288900"/>
          </a:xfrm>
          <a:prstGeom prst="rect">
            <a:avLst/>
          </a:prstGeom>
          <a:noFill/>
          <a:ln>
            <a:noFill/>
          </a:ln>
        </p:spPr>
        <p:txBody>
          <a:bodyPr spcFirstLastPara="1" wrap="square" lIns="46800" tIns="46800" rIns="46800" bIns="46800" anchor="t"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de-DE"/>
              <a:t>9</a:t>
            </a:fld>
            <a:endParaRPr/>
          </a:p>
        </p:txBody>
      </p:sp>
      <p:sp>
        <p:nvSpPr>
          <p:cNvPr id="207" name="Google Shape;207;g72fb7a48c4_0_4"/>
          <p:cNvSpPr txBox="1"/>
          <p:nvPr/>
        </p:nvSpPr>
        <p:spPr>
          <a:xfrm>
            <a:off x="362617" y="4185313"/>
            <a:ext cx="984826" cy="1098126"/>
          </a:xfrm>
          <a:prstGeom prst="rect">
            <a:avLst/>
          </a:prstGeom>
          <a:noFill/>
          <a:ln>
            <a:noFill/>
          </a:ln>
        </p:spPr>
        <p:txBody>
          <a:bodyPr spcFirstLastPara="1" wrap="square" lIns="45700" tIns="46800" rIns="45700" bIns="46800" anchor="t"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Today: Intro</a:t>
            </a:r>
            <a:endParaRPr/>
          </a:p>
        </p:txBody>
      </p:sp>
      <p:sp>
        <p:nvSpPr>
          <p:cNvPr id="208" name="Google Shape;208;g72fb7a48c4_0_4"/>
          <p:cNvSpPr txBox="1"/>
          <p:nvPr/>
        </p:nvSpPr>
        <p:spPr>
          <a:xfrm>
            <a:off x="1703459" y="1687384"/>
            <a:ext cx="1676401" cy="1075866"/>
          </a:xfrm>
          <a:prstGeom prst="rect">
            <a:avLst/>
          </a:prstGeom>
          <a:noFill/>
          <a:ln>
            <a:noFill/>
          </a:ln>
        </p:spPr>
        <p:txBody>
          <a:bodyPr spcFirstLastPara="1" wrap="square" lIns="45700" tIns="46800" rIns="45700" bIns="46800" anchor="ctr"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11.05.20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Submit pitch</a:t>
            </a:r>
            <a:endParaRPr/>
          </a:p>
        </p:txBody>
      </p:sp>
      <p:sp>
        <p:nvSpPr>
          <p:cNvPr id="209" name="Google Shape;209;g72fb7a48c4_0_4"/>
          <p:cNvSpPr txBox="1"/>
          <p:nvPr/>
        </p:nvSpPr>
        <p:spPr>
          <a:xfrm>
            <a:off x="6029166" y="1196276"/>
            <a:ext cx="2188268" cy="1554083"/>
          </a:xfrm>
          <a:prstGeom prst="rect">
            <a:avLst/>
          </a:prstGeom>
          <a:noFill/>
          <a:ln>
            <a:noFill/>
          </a:ln>
        </p:spPr>
        <p:txBody>
          <a:bodyPr spcFirstLastPara="1" wrap="square" lIns="45700" tIns="46800" rIns="45700" bIns="46800" anchor="ctr"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05.07.20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Submit final paper + presentation</a:t>
            </a:r>
            <a:endParaRPr sz="2000" b="0" i="0" u="none" strike="noStrike" cap="none">
              <a:solidFill>
                <a:srgbClr val="333333"/>
              </a:solidFill>
              <a:latin typeface="Arial"/>
              <a:ea typeface="Arial"/>
              <a:cs typeface="Arial"/>
              <a:sym typeface="Arial"/>
            </a:endParaRPr>
          </a:p>
        </p:txBody>
      </p:sp>
      <p:sp>
        <p:nvSpPr>
          <p:cNvPr id="210" name="Google Shape;210;g72fb7a48c4_0_4"/>
          <p:cNvSpPr txBox="1"/>
          <p:nvPr/>
        </p:nvSpPr>
        <p:spPr>
          <a:xfrm>
            <a:off x="6948430" y="4185317"/>
            <a:ext cx="1626270" cy="1569165"/>
          </a:xfrm>
          <a:prstGeom prst="rect">
            <a:avLst/>
          </a:prstGeom>
          <a:noFill/>
          <a:ln>
            <a:noFill/>
          </a:ln>
        </p:spPr>
        <p:txBody>
          <a:bodyPr spcFirstLastPara="1" wrap="square" lIns="45700" tIns="46800" rIns="45700" bIns="46800" anchor="t"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07.+09.07.20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Final presentation</a:t>
            </a:r>
            <a:endParaRPr sz="2000" b="0" i="0" u="none" strike="noStrike" cap="none">
              <a:solidFill>
                <a:srgbClr val="333333"/>
              </a:solidFill>
              <a:latin typeface="Arial"/>
              <a:ea typeface="Arial"/>
              <a:cs typeface="Arial"/>
              <a:sym typeface="Arial"/>
            </a:endParaRPr>
          </a:p>
        </p:txBody>
      </p:sp>
      <p:sp>
        <p:nvSpPr>
          <p:cNvPr id="211" name="Google Shape;211;g72fb7a48c4_0_4"/>
          <p:cNvSpPr txBox="1"/>
          <p:nvPr/>
        </p:nvSpPr>
        <p:spPr>
          <a:xfrm>
            <a:off x="2603819" y="4185317"/>
            <a:ext cx="1210396" cy="1098127"/>
          </a:xfrm>
          <a:prstGeom prst="rect">
            <a:avLst/>
          </a:prstGeom>
          <a:noFill/>
          <a:ln>
            <a:noFill/>
          </a:ln>
        </p:spPr>
        <p:txBody>
          <a:bodyPr spcFirstLastPara="1" wrap="square" lIns="45700" tIns="46800" rIns="45700" bIns="46800" anchor="t" anchorCtr="0">
            <a:noAutofit/>
          </a:bodyPr>
          <a:lstStyle/>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14.05.20</a:t>
            </a:r>
            <a:endParaRPr/>
          </a:p>
          <a:p>
            <a:pPr marL="0" marR="0" lvl="0" indent="0" algn="ctr" rtl="0">
              <a:lnSpc>
                <a:spcPct val="150000"/>
              </a:lnSpc>
              <a:spcBef>
                <a:spcPts val="400"/>
              </a:spcBef>
              <a:spcAft>
                <a:spcPts val="0"/>
              </a:spcAft>
              <a:buClr>
                <a:srgbClr val="000000"/>
              </a:buClr>
              <a:buSzPts val="1400"/>
              <a:buFont typeface="Arial"/>
              <a:buNone/>
            </a:pPr>
            <a:r>
              <a:rPr lang="de-DE" sz="2000" b="0" i="0" u="none" strike="noStrike" cap="none">
                <a:solidFill>
                  <a:srgbClr val="333333"/>
                </a:solidFill>
                <a:latin typeface="Arial"/>
                <a:ea typeface="Arial"/>
                <a:cs typeface="Arial"/>
                <a:sym typeface="Arial"/>
              </a:rPr>
              <a:t>Pitch</a:t>
            </a:r>
            <a:endParaRPr/>
          </a:p>
        </p:txBody>
      </p:sp>
      <p:sp>
        <p:nvSpPr>
          <p:cNvPr id="212" name="Google Shape;212;g72fb7a48c4_0_4"/>
          <p:cNvSpPr/>
          <p:nvPr/>
        </p:nvSpPr>
        <p:spPr>
          <a:xfrm rot="2700000">
            <a:off x="7637914" y="3305347"/>
            <a:ext cx="247303" cy="247303"/>
          </a:xfrm>
          <a:prstGeom prst="rect">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3" name="Google Shape;213;g72fb7a48c4_0_4"/>
          <p:cNvSpPr/>
          <p:nvPr/>
        </p:nvSpPr>
        <p:spPr>
          <a:xfrm rot="2700000">
            <a:off x="3085366" y="3303503"/>
            <a:ext cx="247303" cy="247303"/>
          </a:xfrm>
          <a:prstGeom prst="rect">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2" name="Google Shape;202;g72fb7a48c4_0_4"/>
          <p:cNvSpPr/>
          <p:nvPr/>
        </p:nvSpPr>
        <p:spPr>
          <a:xfrm>
            <a:off x="2362760" y="3254129"/>
            <a:ext cx="349741" cy="349741"/>
          </a:xfrm>
          <a:prstGeom prst="ellipse">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5" name="Google Shape;195;g72fb7a48c4_0_4"/>
          <p:cNvSpPr/>
          <p:nvPr/>
        </p:nvSpPr>
        <p:spPr>
          <a:xfrm>
            <a:off x="4590336" y="3254129"/>
            <a:ext cx="349741" cy="349741"/>
          </a:xfrm>
          <a:prstGeom prst="ellipse">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2" name="Google Shape;192;g72fb7a48c4_0_4"/>
          <p:cNvSpPr/>
          <p:nvPr/>
        </p:nvSpPr>
        <p:spPr>
          <a:xfrm>
            <a:off x="6948430" y="3254129"/>
            <a:ext cx="349741" cy="349741"/>
          </a:xfrm>
          <a:prstGeom prst="ellipse">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1" name="Google Shape;201;g72fb7a48c4_0_4"/>
          <p:cNvSpPr/>
          <p:nvPr/>
        </p:nvSpPr>
        <p:spPr>
          <a:xfrm>
            <a:off x="1699430" y="1727858"/>
            <a:ext cx="1684500" cy="9591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4" name="Google Shape;194;g72fb7a48c4_0_4"/>
          <p:cNvSpPr/>
          <p:nvPr/>
        </p:nvSpPr>
        <p:spPr>
          <a:xfrm>
            <a:off x="3922977" y="1243673"/>
            <a:ext cx="1684500" cy="14304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1" name="Google Shape;191;g72fb7a48c4_0_4"/>
          <p:cNvSpPr/>
          <p:nvPr/>
        </p:nvSpPr>
        <p:spPr>
          <a:xfrm>
            <a:off x="6029166" y="1250404"/>
            <a:ext cx="2188200" cy="14304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9" name="Google Shape;199;g72fb7a48c4_0_4"/>
          <p:cNvSpPr/>
          <p:nvPr/>
        </p:nvSpPr>
        <p:spPr>
          <a:xfrm>
            <a:off x="2603818" y="4109117"/>
            <a:ext cx="1210500" cy="10980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7" name="Google Shape;197;g72fb7a48c4_0_4"/>
          <p:cNvSpPr/>
          <p:nvPr/>
        </p:nvSpPr>
        <p:spPr>
          <a:xfrm>
            <a:off x="6948431" y="4109116"/>
            <a:ext cx="1626300" cy="16545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9" name="Google Shape;189;g72fb7a48c4_0_4"/>
          <p:cNvSpPr/>
          <p:nvPr/>
        </p:nvSpPr>
        <p:spPr>
          <a:xfrm>
            <a:off x="361230" y="4109117"/>
            <a:ext cx="984900" cy="1098000"/>
          </a:xfrm>
          <a:prstGeom prst="roundRect">
            <a:avLst>
              <a:gd name="adj" fmla="val 16667"/>
            </a:avLst>
          </a:prstGeom>
          <a:no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88" name="Google Shape;188;g72fb7a48c4_0_4"/>
          <p:cNvSpPr/>
          <p:nvPr/>
        </p:nvSpPr>
        <p:spPr>
          <a:xfrm>
            <a:off x="709715" y="3252284"/>
            <a:ext cx="287856" cy="252893"/>
          </a:xfrm>
          <a:prstGeom prst="triangle">
            <a:avLst>
              <a:gd name="adj" fmla="val 50000"/>
            </a:avLst>
          </a:prstGeom>
          <a:solidFill>
            <a:srgbClr val="00664C"/>
          </a:solidFill>
          <a:ln w="25400" cap="flat" cmpd="sng">
            <a:solidFill>
              <a:srgbClr val="00664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2644</Words>
  <Application>Microsoft Macintosh PowerPoint</Application>
  <PresentationFormat>On-screen Show (4:3)</PresentationFormat>
  <Paragraphs>593</Paragraphs>
  <Slides>56</Slides>
  <Notes>56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56</vt:i4>
      </vt:variant>
    </vt:vector>
  </HeadingPairs>
  <TitlesOfParts>
    <vt:vector size="63" baseType="lpstr">
      <vt:lpstr>Arial</vt:lpstr>
      <vt:lpstr>Helvetica Neue</vt:lpstr>
      <vt:lpstr>Noto Sans Symbols</vt:lpstr>
      <vt:lpstr>Times New Roman</vt:lpstr>
      <vt:lpstr>Verdana</vt:lpstr>
      <vt:lpstr>Office Theme</vt:lpstr>
      <vt:lpstr>Office Theme</vt:lpstr>
      <vt:lpstr>PowerPoint Presentation</vt:lpstr>
      <vt:lpstr>PowerPoint Presentation</vt:lpstr>
      <vt:lpstr>Course Website</vt:lpstr>
      <vt:lpstr>PowerPoint Presentation</vt:lpstr>
      <vt:lpstr>PowerPoint Presentation</vt:lpstr>
      <vt:lpstr>PowerPoint Presentation</vt:lpstr>
      <vt:lpstr>PowerPoint Presentation</vt:lpstr>
      <vt:lpstr>PowerPoint Presentation</vt:lpstr>
      <vt:lpstr>Timeline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Abstract Assessment</vt:lpstr>
      <vt:lpstr>Discussion - Abstract</vt:lpstr>
      <vt:lpstr>Introduction Assessment</vt:lpstr>
      <vt:lpstr>Discussion – 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Zotero</vt:lpstr>
      <vt:lpstr>Other reference managers</vt:lpstr>
      <vt:lpstr>Example workflow</vt:lpstr>
      <vt:lpstr>Workflow live demo</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Ein Microsoft Office-Anwender</dc:creator>
  <cp:lastModifiedBy>Microsoft Office User</cp:lastModifiedBy>
  <cp:revision>3</cp:revision>
  <cp:lastPrinted>2020-04-24T09:15:36Z</cp:lastPrinted>
  <dcterms:created xsi:type="dcterms:W3CDTF">2017-04-27T10:02:37Z</dcterms:created>
  <dcterms:modified xsi:type="dcterms:W3CDTF">2020-04-24T09:19:27Z</dcterms:modified>
</cp:coreProperties>
</file>